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4.xml" ContentType="application/vnd.openxmlformats-officedocument.theme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5.xml" ContentType="application/vnd.openxmlformats-officedocument.theme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6.xml" ContentType="application/vnd.openxmlformats-officedocument.theme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theme/theme7.xml" ContentType="application/vnd.openxmlformats-officedocument.theme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theme/theme8.xml" ContentType="application/vnd.openxmlformats-officedocument.theme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theme/theme9.xml" ContentType="application/vnd.openxmlformats-officedocument.theme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theme/theme10.xml" ContentType="application/vnd.openxmlformats-officedocument.theme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theme/theme11.xml" ContentType="application/vnd.openxmlformats-officedocument.theme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theme/theme12.xml" ContentType="application/vnd.openxmlformats-officedocument.theme+xml"/>
  <Override PartName="/ppt/theme/theme1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trictFirstAndLastChars="0" saveSubsetFonts="1">
  <p:sldMasterIdLst>
    <p:sldMasterId id="2147483648" r:id="rId1"/>
    <p:sldMasterId id="2147483650" r:id="rId2"/>
    <p:sldMasterId id="2147483672" r:id="rId3"/>
    <p:sldMasterId id="2147483708" r:id="rId4"/>
    <p:sldMasterId id="2147483721" r:id="rId5"/>
    <p:sldMasterId id="2147483738" r:id="rId6"/>
    <p:sldMasterId id="2147483750" r:id="rId7"/>
    <p:sldMasterId id="2147483767" r:id="rId8"/>
    <p:sldMasterId id="2147483779" r:id="rId9"/>
    <p:sldMasterId id="2147483791" r:id="rId10"/>
    <p:sldMasterId id="2147483805" r:id="rId11"/>
    <p:sldMasterId id="2147483817" r:id="rId12"/>
  </p:sldMasterIdLst>
  <p:notesMasterIdLst>
    <p:notesMasterId r:id="rId22"/>
  </p:notesMasterIdLst>
  <p:sldIdLst>
    <p:sldId id="473" r:id="rId13"/>
    <p:sldId id="470" r:id="rId14"/>
    <p:sldId id="499" r:id="rId15"/>
    <p:sldId id="498" r:id="rId16"/>
    <p:sldId id="500" r:id="rId17"/>
    <p:sldId id="475" r:id="rId18"/>
    <p:sldId id="503" r:id="rId19"/>
    <p:sldId id="504" r:id="rId20"/>
    <p:sldId id="506" r:id="rId21"/>
  </p:sldIdLst>
  <p:sldSz cx="9144000" cy="5143500" type="screen16x9"/>
  <p:notesSz cx="7104063" cy="10234613"/>
  <p:defaultTextStyle>
    <a:defPPr>
      <a:defRPr lang="de-DE"/>
    </a:defPPr>
    <a:lvl1pPr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abschnitt" id="{681CB884-344A-4176-8ABC-9FC2CA5A721D}">
          <p14:sldIdLst>
            <p14:sldId id="473"/>
            <p14:sldId id="470"/>
          </p14:sldIdLst>
        </p14:section>
        <p14:section name="Johanning" id="{4B0CC2F4-2A7B-4F42-9323-6F385CCC00F8}">
          <p14:sldIdLst>
            <p14:sldId id="499"/>
            <p14:sldId id="498"/>
            <p14:sldId id="500"/>
          </p14:sldIdLst>
        </p14:section>
        <p14:section name="Peschel MeSax/sid" id="{2CFED6AD-58D9-4C52-9BDD-3ABDEB1607C1}">
          <p14:sldIdLst>
            <p14:sldId id="475"/>
            <p14:sldId id="503"/>
            <p14:sldId id="504"/>
            <p14:sldId id="50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342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4" userDrawn="1">
          <p15:clr>
            <a:srgbClr val="A4A3A4"/>
          </p15:clr>
        </p15:guide>
        <p15:guide id="2" pos="2238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or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F333D"/>
    <a:srgbClr val="009900"/>
    <a:srgbClr val="FF9933"/>
    <a:srgbClr val="000000"/>
    <a:srgbClr val="EE7080"/>
    <a:srgbClr val="008000"/>
    <a:srgbClr val="008444"/>
    <a:srgbClr val="FF0066"/>
    <a:srgbClr val="33CC33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D27102A9-8310-4765-A935-A1911B00CA55}" styleName="Helle Formatvorlage 1 - Akz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74C1A8A3-306A-4EB7-A6B1-4F7E0EB9C5D6}" styleName="Mittlere Formatvorlage 3 - Akz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D5ABB26-0587-4C30-8999-92F81FD0307C}" styleName="Keine Formatvorlage, kei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84E427A-3D55-4303-BF80-6455036E1DE7}" styleName="Designformatvorlage 1 - Akz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ittlere Formatvorlage 2 - Akz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ittlere Formatvorlage 2 - Akz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E3FDE45-AF77-4B5C-9715-49D594BDF05E}" styleName="Helle Formatvorlage 1 - Akz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8D230F3-CF80-4859-8CE7-A43EE81993B5}" styleName="Helle Formatvorlage 1 - Akz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FD0F851-EC5A-4D38-B0AD-8093EC10F338}" styleName="Helle Formatvorlage 1 - Akz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C083E6E3-FA7D-4D7B-A595-EF9225AFEA82}" styleName="Helle Formatvorlage 1 - Akz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5758FB7-9AC5-4552-8A53-C91805E547FA}" styleName="Designformatvorlage 1 - Akz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69C7853C-536D-4A76-A0AE-DD22124D55A5}" styleName="Designformatvorlage 1 - Akz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E9639D4-E3E2-4D34-9284-5A2195B3D0D7}" styleName="Helle Formatvorlag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10A1B5D5-9B99-4C35-A422-299274C87663}" styleName="Mittlere Formatvorlage 1 - Akz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073A0DAA-6AF3-43AB-8588-CEC1D06C72B9}" styleName="Mittlere Formatvorlag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012ECD-51FC-41F1-AA8D-1B2483CD663E}" styleName="Helle Formatvorlage 2 - Akz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070" autoAdjust="0"/>
    <p:restoredTop sz="89720" autoAdjust="0"/>
  </p:normalViewPr>
  <p:slideViewPr>
    <p:cSldViewPr>
      <p:cViewPr varScale="1">
        <p:scale>
          <a:sx n="75" d="100"/>
          <a:sy n="75" d="100"/>
        </p:scale>
        <p:origin x="612" y="30"/>
      </p:cViewPr>
      <p:guideLst>
        <p:guide orient="horz" pos="1620"/>
        <p:guide pos="342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162"/>
    </p:cViewPr>
  </p:sorterViewPr>
  <p:notesViewPr>
    <p:cSldViewPr>
      <p:cViewPr varScale="1">
        <p:scale>
          <a:sx n="98" d="100"/>
          <a:sy n="98" d="100"/>
        </p:scale>
        <p:origin x="-3564" y="-96"/>
      </p:cViewPr>
      <p:guideLst>
        <p:guide orient="horz" pos="3224"/>
        <p:guide pos="223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9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4.xml"/><Relationship Id="rId20" Type="http://schemas.openxmlformats.org/officeDocument/2006/relationships/slide" Target="slides/slide8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3.xml"/><Relationship Id="rId23" Type="http://schemas.openxmlformats.org/officeDocument/2006/relationships/commentAuthors" Target="commentAuthor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7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2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8427" cy="511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9075" tIns="49538" rIns="99075" bIns="49538" numCol="1" anchor="t" anchorCtr="0" compatLnSpc="1">
            <a:prstTxWarp prst="textNoShape">
              <a:avLst/>
            </a:prstTxWarp>
          </a:bodyPr>
          <a:lstStyle>
            <a:lvl1pPr algn="l">
              <a:defRPr sz="1300"/>
            </a:lvl1pPr>
          </a:lstStyle>
          <a:p>
            <a:endParaRPr lang="de-DE" altLang="de-DE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5636" y="0"/>
            <a:ext cx="3078427" cy="511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9075" tIns="49538" rIns="99075" bIns="49538" numCol="1" anchor="t" anchorCtr="0" compatLnSpc="1">
            <a:prstTxWarp prst="textNoShape">
              <a:avLst/>
            </a:prstTxWarp>
          </a:bodyPr>
          <a:lstStyle>
            <a:lvl1pPr algn="r">
              <a:defRPr sz="1300"/>
            </a:lvl1pPr>
          </a:lstStyle>
          <a:p>
            <a:endParaRPr lang="de-DE" altLang="de-DE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42875" y="768350"/>
            <a:ext cx="6818313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7209" y="4861441"/>
            <a:ext cx="5209646" cy="4605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9075" tIns="49538" rIns="99075" bIns="495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Mastertextformat bearbeiten</a:t>
            </a:r>
          </a:p>
          <a:p>
            <a:pPr lvl="1"/>
            <a:r>
              <a:rPr lang="de-DE" altLang="de-DE"/>
              <a:t>Zweite Ebene</a:t>
            </a:r>
          </a:p>
          <a:p>
            <a:pPr lvl="2"/>
            <a:r>
              <a:rPr lang="de-DE" altLang="de-DE"/>
              <a:t>Dritte Ebene</a:t>
            </a:r>
          </a:p>
          <a:p>
            <a:pPr lvl="3"/>
            <a:r>
              <a:rPr lang="de-DE" altLang="de-DE"/>
              <a:t>Vierte Ebene</a:t>
            </a:r>
          </a:p>
          <a:p>
            <a:pPr lvl="4"/>
            <a:r>
              <a:rPr lang="de-DE" altLang="de-DE"/>
              <a:t>Fünfte Ebene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2882"/>
            <a:ext cx="3078427" cy="511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9075" tIns="49538" rIns="99075" bIns="49538" numCol="1" anchor="b" anchorCtr="0" compatLnSpc="1">
            <a:prstTxWarp prst="textNoShape">
              <a:avLst/>
            </a:prstTxWarp>
          </a:bodyPr>
          <a:lstStyle>
            <a:lvl1pPr algn="l">
              <a:defRPr sz="1300"/>
            </a:lvl1pPr>
          </a:lstStyle>
          <a:p>
            <a:endParaRPr lang="de-DE" altLang="de-DE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5636" y="9722882"/>
            <a:ext cx="3078427" cy="511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9075" tIns="49538" rIns="99075" bIns="49538" numCol="1" anchor="b" anchorCtr="0" compatLnSpc="1">
            <a:prstTxWarp prst="textNoShape">
              <a:avLst/>
            </a:prstTxWarp>
          </a:bodyPr>
          <a:lstStyle>
            <a:lvl1pPr algn="r">
              <a:defRPr sz="1300"/>
            </a:lvl1pPr>
          </a:lstStyle>
          <a:p>
            <a:fld id="{9929CFE3-AE4D-4931-B7A0-CF86A3B1D543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9039742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142875" y="768350"/>
            <a:ext cx="6818313" cy="3836988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29CFE3-AE4D-4931-B7A0-CF86A3B1D543}" type="slidenum">
              <a:rPr lang="de-DE" altLang="de-DE" smtClean="0"/>
              <a:pPr/>
              <a:t>1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0025922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142875" y="768350"/>
            <a:ext cx="6818313" cy="3836988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29CFE3-AE4D-4931-B7A0-CF86A3B1D543}" type="slidenum">
              <a:rPr lang="de-DE" altLang="de-DE" smtClean="0"/>
              <a:pPr/>
              <a:t>2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7143629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142875" y="768350"/>
            <a:ext cx="6818313" cy="3836988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29CFE3-AE4D-4931-B7A0-CF86A3B1D543}" type="slidenum">
              <a:rPr lang="de-DE" altLang="de-DE" smtClean="0"/>
              <a:pPr/>
              <a:t>3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6950437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142875" y="768350"/>
            <a:ext cx="6818313" cy="3836988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29CFE3-AE4D-4931-B7A0-CF86A3B1D543}" type="slidenum">
              <a:rPr lang="de-DE" altLang="de-DE" smtClean="0"/>
              <a:pPr/>
              <a:t>4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1779318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142875" y="768350"/>
            <a:ext cx="6818313" cy="3836988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29CFE3-AE4D-4931-B7A0-CF86A3B1D543}" type="slidenum">
              <a:rPr lang="de-DE" altLang="de-DE" smtClean="0"/>
              <a:pPr/>
              <a:t>5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2234374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142875" y="768350"/>
            <a:ext cx="6818313" cy="3836988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29CFE3-AE4D-4931-B7A0-CF86A3B1D543}" type="slidenum">
              <a:rPr lang="de-DE" altLang="de-DE" smtClean="0"/>
              <a:pPr/>
              <a:t>6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6644358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142875" y="768350"/>
            <a:ext cx="6818313" cy="3836988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29CFE3-AE4D-4931-B7A0-CF86A3B1D543}" type="slidenum">
              <a:rPr lang="de-DE" altLang="de-DE" smtClean="0"/>
              <a:pPr/>
              <a:t>7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5600639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142875" y="768350"/>
            <a:ext cx="6818313" cy="3836988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29CFE3-AE4D-4931-B7A0-CF86A3B1D543}" type="slidenum">
              <a:rPr lang="de-DE" altLang="de-DE" smtClean="0"/>
              <a:pPr/>
              <a:t>8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9029754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142875" y="768350"/>
            <a:ext cx="6818313" cy="3836988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29CFE3-AE4D-4931-B7A0-CF86A3B1D543}" type="slidenum">
              <a:rPr lang="de-DE" altLang="de-DE" smtClean="0"/>
              <a:pPr/>
              <a:t>9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1087544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emf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13.png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G:\Ref32\001 - MEDIENBILDUNG SCHULE\1 - SMK-KONZEPTION Medienbildung\Öffentlichkeitsarbeit 2017\Illustration\2017-09-13_SMK-MEDIENBILDUNG_ST.png"/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7"/>
          <a:stretch/>
        </p:blipFill>
        <p:spPr bwMode="auto">
          <a:xfrm flipH="1">
            <a:off x="-36992" y="83821"/>
            <a:ext cx="9234191" cy="5085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575" name="Picture 23" descr="WelleOben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88" y="16669"/>
            <a:ext cx="9144000" cy="1785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55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38151" y="735808"/>
            <a:ext cx="6654800" cy="48577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e-DE" altLang="de-DE" noProof="0" dirty="0"/>
              <a:t>Titelmasterformat durch Klicken bearbeiten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38151" y="1293366"/>
            <a:ext cx="6654800" cy="270272"/>
          </a:xfrm>
        </p:spPr>
        <p:txBody>
          <a:bodyPr wrap="none" anchor="b"/>
          <a:lstStyle>
            <a:lvl1pPr marL="0" indent="0">
              <a:buFont typeface="Arial Unicode MS" pitchFamily="34" charset="-128"/>
              <a:buNone/>
              <a:defRPr sz="220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altLang="de-DE" noProof="0"/>
              <a:t>Formatvorlage des Untertitelmasters durch Klicken bearbeiten</a:t>
            </a:r>
            <a:endParaRPr lang="de-DE" altLang="de-DE" noProof="0" dirty="0"/>
          </a:p>
        </p:txBody>
      </p:sp>
      <p:pic>
        <p:nvPicPr>
          <p:cNvPr id="7" name="Picture 2" descr="H:\Logo_Leitmarke_LaSuB\CMYK_Farbe\RGB2.jpg"/>
          <p:cNvPicPr>
            <a:picLocks noChangeAspect="1" noChangeArrowheads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26933" y="339502"/>
            <a:ext cx="4021531" cy="512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dirty="0"/>
              <a:t>|  </a:t>
            </a:r>
            <a:fld id="{992BBD62-0D8E-4676-8DFF-6CDF96EA6927}" type="datetime4">
              <a:rPr lang="de-DE" altLang="de-DE" smtClean="0"/>
              <a:pPr/>
              <a:t>5. Oktober 2026</a:t>
            </a:fld>
            <a:r>
              <a:rPr lang="de-DE" altLang="de-DE" dirty="0"/>
              <a:t>  </a:t>
            </a:r>
            <a:r>
              <a:rPr lang="de-DE" altLang="de-DE"/>
              <a:t>|  </a:t>
            </a:r>
            <a:r>
              <a:rPr lang="de-DE"/>
              <a:t>Referat 53, Medienbildung und Digitalisierung  |  </a:t>
            </a:r>
            <a:r>
              <a:rPr lang="de-DE" altLang="de-DE">
                <a:solidFill>
                  <a:schemeClr val="accent1"/>
                </a:solidFill>
              </a:rPr>
              <a:t>Martin Arndt</a:t>
            </a:r>
            <a:endParaRPr lang="de-DE" altLang="de-DE" dirty="0">
              <a:solidFill>
                <a:schemeClr val="accent1"/>
              </a:solidFill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FEEAE8C-987D-4842-8F26-3271BFCEF35F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841606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/>
              <a:t>|  </a:t>
            </a:r>
            <a:fld id="{8B3D8D5E-D001-41F6-B1D7-D3047A69D9AD}" type="datetime4">
              <a:rPr lang="de-DE" altLang="de-DE"/>
              <a:pPr/>
              <a:t>5. Oktober 2026</a:t>
            </a:fld>
            <a:r>
              <a:rPr lang="de-DE" altLang="de-DE"/>
              <a:t>  |  </a:t>
            </a:r>
            <a:r>
              <a:rPr lang="de-DE" altLang="de-DE">
                <a:solidFill>
                  <a:schemeClr val="accent1"/>
                </a:solidFill>
              </a:rPr>
              <a:t>Name des Präsentators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A890BEC4-6601-42F0-98B4-90F8396C785D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556796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38149" y="1785940"/>
            <a:ext cx="4057651" cy="2886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785940"/>
            <a:ext cx="4057651" cy="2886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/>
              <a:t>|  </a:t>
            </a:r>
            <a:fld id="{86DF6CDD-D6B1-4AE7-8FD3-6135FA46740F}" type="datetime4">
              <a:rPr lang="de-DE" altLang="de-DE"/>
              <a:pPr/>
              <a:t>5. Oktober 2026</a:t>
            </a:fld>
            <a:r>
              <a:rPr lang="de-DE" altLang="de-DE"/>
              <a:t>  |  </a:t>
            </a:r>
            <a:r>
              <a:rPr lang="de-DE" altLang="de-DE">
                <a:solidFill>
                  <a:schemeClr val="accent1"/>
                </a:solidFill>
              </a:rPr>
              <a:t>Name des Präsentators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441CFC5E-F84F-4D37-92A8-83961DD5BAA8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496048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1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1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7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7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/>
              <a:t>|  </a:t>
            </a:r>
            <a:fld id="{36034FC7-3ED0-42FB-A74B-3BB0B35E2C40}" type="datetime4">
              <a:rPr lang="de-DE" altLang="de-DE"/>
              <a:pPr/>
              <a:t>5. Oktober 2026</a:t>
            </a:fld>
            <a:r>
              <a:rPr lang="de-DE" altLang="de-DE"/>
              <a:t>  |  </a:t>
            </a:r>
            <a:r>
              <a:rPr lang="de-DE" altLang="de-DE">
                <a:solidFill>
                  <a:schemeClr val="accent1"/>
                </a:solidFill>
              </a:rPr>
              <a:t>Name des Präsentators</a:t>
            </a:r>
          </a:p>
        </p:txBody>
      </p:sp>
      <p:sp>
        <p:nvSpPr>
          <p:cNvPr id="8" name="Foliennummernplatzhalt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3AA5CE0-3423-4E2C-B2C9-1495816594FB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1615170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/>
              <a:t>|  </a:t>
            </a:r>
            <a:fld id="{CA5FC971-6E6B-4904-AE75-A1948A13CA81}" type="datetime4">
              <a:rPr lang="de-DE" altLang="de-DE"/>
              <a:pPr/>
              <a:t>5. Oktober 2026</a:t>
            </a:fld>
            <a:r>
              <a:rPr lang="de-DE" altLang="de-DE"/>
              <a:t>  |  </a:t>
            </a:r>
            <a:r>
              <a:rPr lang="de-DE" altLang="de-DE">
                <a:solidFill>
                  <a:schemeClr val="accent1"/>
                </a:solidFill>
              </a:rPr>
              <a:t>Name des Präsentators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AE758384-06EE-45D3-AB2C-9747522A8608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9900402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/>
              <a:t>|  </a:t>
            </a:r>
            <a:fld id="{B938FBFF-D3B5-46BA-A8E8-33299F96F40F}" type="datetime4">
              <a:rPr lang="de-DE" altLang="de-DE"/>
              <a:pPr/>
              <a:t>5. Oktober 2026</a:t>
            </a:fld>
            <a:r>
              <a:rPr lang="de-DE" altLang="de-DE"/>
              <a:t>  |  </a:t>
            </a:r>
            <a:r>
              <a:rPr lang="de-DE" altLang="de-DE">
                <a:solidFill>
                  <a:schemeClr val="accent1"/>
                </a:solidFill>
              </a:rPr>
              <a:t>Name des Präsentators</a:t>
            </a: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44B08F89-226F-4B11-A255-9656862CC11B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4028715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2" y="204787"/>
            <a:ext cx="3008313" cy="8715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04790"/>
            <a:ext cx="5111751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2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/>
              <a:t>|  </a:t>
            </a:r>
            <a:fld id="{147FBB9D-37F0-428B-AF5C-36F53EE42226}" type="datetime4">
              <a:rPr lang="de-DE" altLang="de-DE"/>
              <a:pPr/>
              <a:t>5. Oktober 2026</a:t>
            </a:fld>
            <a:r>
              <a:rPr lang="de-DE" altLang="de-DE"/>
              <a:t>  |  </a:t>
            </a:r>
            <a:r>
              <a:rPr lang="de-DE" altLang="de-DE">
                <a:solidFill>
                  <a:schemeClr val="accent1"/>
                </a:solidFill>
              </a:rPr>
              <a:t>Name des Präsentators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B581A20-7626-4CFE-BD7C-4E9A9F2A0C1C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0802031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4025505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/>
              <a:t>|  </a:t>
            </a:r>
            <a:fld id="{214B8E84-2EF0-49A7-AE8D-49979BF32659}" type="datetime4">
              <a:rPr lang="de-DE" altLang="de-DE"/>
              <a:pPr/>
              <a:t>5. Oktober 2026</a:t>
            </a:fld>
            <a:r>
              <a:rPr lang="de-DE" altLang="de-DE"/>
              <a:t>  |  </a:t>
            </a:r>
            <a:r>
              <a:rPr lang="de-DE" altLang="de-DE">
                <a:solidFill>
                  <a:schemeClr val="accent1"/>
                </a:solidFill>
              </a:rPr>
              <a:t>Name des Präsentators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A3716336-A883-42B7-AD4A-0E012963AB5B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8482303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/>
              <a:t>|  </a:t>
            </a:r>
            <a:fld id="{64D108EB-B867-40E6-9ADE-77A0CB0F7C1E}" type="datetime4">
              <a:rPr lang="de-DE" altLang="de-DE"/>
              <a:pPr/>
              <a:t>5. Oktober 2026</a:t>
            </a:fld>
            <a:r>
              <a:rPr lang="de-DE" altLang="de-DE"/>
              <a:t>  |  </a:t>
            </a:r>
            <a:r>
              <a:rPr lang="de-DE" altLang="de-DE">
                <a:solidFill>
                  <a:schemeClr val="accent1"/>
                </a:solidFill>
              </a:rPr>
              <a:t>Name des Präsentators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97C67944-BAB3-4E76-A500-2B4898C9AB52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0772942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38927" y="328613"/>
            <a:ext cx="2066925" cy="4343400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38153" y="328613"/>
            <a:ext cx="6048375" cy="4343400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/>
              <a:t>|  </a:t>
            </a:r>
            <a:fld id="{6CB5E366-1E48-4939-A07E-F11338B7B96C}" type="datetime4">
              <a:rPr lang="de-DE" altLang="de-DE"/>
              <a:pPr/>
              <a:t>5. Oktober 2026</a:t>
            </a:fld>
            <a:r>
              <a:rPr lang="de-DE" altLang="de-DE"/>
              <a:t>  |  </a:t>
            </a:r>
            <a:r>
              <a:rPr lang="de-DE" altLang="de-DE">
                <a:solidFill>
                  <a:schemeClr val="accent1"/>
                </a:solidFill>
              </a:rPr>
              <a:t>Name des Präsentators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57272D49-014A-4CBA-B62E-93BB0AB34E57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2560263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Picture 2" descr="Fotolia_Bastei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088"/>
          <a:stretch>
            <a:fillRect/>
          </a:stretch>
        </p:blipFill>
        <p:spPr bwMode="auto">
          <a:xfrm>
            <a:off x="0" y="1006078"/>
            <a:ext cx="9144000" cy="4137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8852" name="Picture 4" descr="WelleOben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88" y="16669"/>
            <a:ext cx="9144000" cy="1785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8853" name="Rectangle 5"/>
          <p:cNvSpPr>
            <a:spLocks noGrp="1" noChangeArrowheads="1"/>
          </p:cNvSpPr>
          <p:nvPr>
            <p:ph type="ctrTitle"/>
          </p:nvPr>
        </p:nvSpPr>
        <p:spPr>
          <a:xfrm>
            <a:off x="438151" y="735808"/>
            <a:ext cx="6654800" cy="48577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e-DE" altLang="de-DE" noProof="0"/>
              <a:t>Titelmasterformat durch Klicken bearbeiten</a:t>
            </a:r>
          </a:p>
        </p:txBody>
      </p:sp>
      <p:sp>
        <p:nvSpPr>
          <p:cNvPr id="78854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438151" y="1184672"/>
            <a:ext cx="6654800" cy="270272"/>
          </a:xfrm>
        </p:spPr>
        <p:txBody>
          <a:bodyPr wrap="none" anchor="b"/>
          <a:lstStyle>
            <a:lvl1pPr marL="0" indent="0">
              <a:buFont typeface="Arial Unicode MS" pitchFamily="34" charset="-128"/>
              <a:buNone/>
              <a:defRPr sz="220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altLang="de-DE" noProof="0"/>
              <a:t>Formatvorlage des Untertitelmasters durch Klicken bearbeiten</a:t>
            </a:r>
          </a:p>
        </p:txBody>
      </p:sp>
      <p:pic>
        <p:nvPicPr>
          <p:cNvPr id="78855" name="Picture 7" descr="FS_SK_100_RGB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38789" y="303612"/>
            <a:ext cx="3167063" cy="409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/>
              <a:t>|  </a:t>
            </a:r>
            <a:fld id="{574A64BA-4931-48D8-9A5E-342AF888095C}" type="datetime4">
              <a:rPr lang="de-DE" altLang="de-DE"/>
              <a:pPr/>
              <a:t>5. Oktober 2026</a:t>
            </a:fld>
            <a:r>
              <a:rPr lang="de-DE" altLang="de-DE"/>
              <a:t>  |  </a:t>
            </a:r>
            <a:r>
              <a:rPr lang="de-DE" altLang="de-DE">
                <a:solidFill>
                  <a:schemeClr val="accent1"/>
                </a:solidFill>
              </a:rPr>
              <a:t>Name des Präsentators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80CE544E-D0FD-470F-87DE-82B818D8FA9A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1600541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/>
              <a:t>|  </a:t>
            </a:r>
            <a:fld id="{092D2D98-6EEE-4495-A6A4-1DA6DFCEDBDE}" type="datetime4">
              <a:rPr lang="de-DE" altLang="de-DE"/>
              <a:pPr/>
              <a:t>5. Oktober 2026</a:t>
            </a:fld>
            <a:r>
              <a:rPr lang="de-DE" altLang="de-DE"/>
              <a:t>  |  </a:t>
            </a:r>
            <a:r>
              <a:rPr lang="de-DE" altLang="de-DE">
                <a:solidFill>
                  <a:schemeClr val="accent1"/>
                </a:solidFill>
              </a:rPr>
              <a:t>Name des Präsentators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329D364-2FD9-4CDD-B121-32FB713FBD40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9590384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38149" y="1785940"/>
            <a:ext cx="4057651" cy="2886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785940"/>
            <a:ext cx="4057651" cy="2886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/>
              <a:t>|  </a:t>
            </a:r>
            <a:fld id="{F38FAB03-4161-4A00-B394-76A119965919}" type="datetime4">
              <a:rPr lang="de-DE" altLang="de-DE"/>
              <a:pPr/>
              <a:t>5. Oktober 2026</a:t>
            </a:fld>
            <a:r>
              <a:rPr lang="de-DE" altLang="de-DE"/>
              <a:t>  |  </a:t>
            </a:r>
            <a:r>
              <a:rPr lang="de-DE" altLang="de-DE">
                <a:solidFill>
                  <a:schemeClr val="accent1"/>
                </a:solidFill>
              </a:rPr>
              <a:t>Name des Präsentators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F2AF798-DFE0-4B60-9176-FA68DC6C577F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7582954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1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1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7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7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/>
              <a:t>|  </a:t>
            </a:r>
            <a:fld id="{601ED01C-8825-41C0-A0C3-DA447C18DBF2}" type="datetime4">
              <a:rPr lang="de-DE" altLang="de-DE"/>
              <a:pPr/>
              <a:t>5. Oktober 2026</a:t>
            </a:fld>
            <a:r>
              <a:rPr lang="de-DE" altLang="de-DE"/>
              <a:t>  |  </a:t>
            </a:r>
            <a:r>
              <a:rPr lang="de-DE" altLang="de-DE">
                <a:solidFill>
                  <a:schemeClr val="accent1"/>
                </a:solidFill>
              </a:rPr>
              <a:t>Name des Präsentators</a:t>
            </a:r>
          </a:p>
        </p:txBody>
      </p:sp>
      <p:sp>
        <p:nvSpPr>
          <p:cNvPr id="8" name="Foliennummernplatzhalt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31AF817-9723-41C0-B397-4DFC265A89E4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65610239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/>
              <a:t>|  </a:t>
            </a:r>
            <a:fld id="{603D583F-E3D9-4965-8E30-FA5D4D393CC2}" type="datetime4">
              <a:rPr lang="de-DE" altLang="de-DE"/>
              <a:pPr/>
              <a:t>5. Oktober 2026</a:t>
            </a:fld>
            <a:r>
              <a:rPr lang="de-DE" altLang="de-DE"/>
              <a:t>  |  </a:t>
            </a:r>
            <a:r>
              <a:rPr lang="de-DE" altLang="de-DE">
                <a:solidFill>
                  <a:schemeClr val="accent1"/>
                </a:solidFill>
              </a:rPr>
              <a:t>Name des Präsentators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2F0875D-4EAC-4B85-97D1-17CF132776DE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81496751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/>
              <a:t>|  </a:t>
            </a:r>
            <a:fld id="{72082984-498F-4448-AB33-1734FD0A0867}" type="datetime4">
              <a:rPr lang="de-DE" altLang="de-DE"/>
              <a:pPr/>
              <a:t>5. Oktober 2026</a:t>
            </a:fld>
            <a:r>
              <a:rPr lang="de-DE" altLang="de-DE"/>
              <a:t>  |  </a:t>
            </a:r>
            <a:r>
              <a:rPr lang="de-DE" altLang="de-DE">
                <a:solidFill>
                  <a:schemeClr val="accent1"/>
                </a:solidFill>
              </a:rPr>
              <a:t>Name des Präsentators</a:t>
            </a: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2E36DF38-8030-4BC2-BBA2-39BA9934E021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80820744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2" y="204787"/>
            <a:ext cx="3008313" cy="8715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04790"/>
            <a:ext cx="5111751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2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/>
              <a:t>|  </a:t>
            </a:r>
            <a:fld id="{ED830917-0BB8-4681-A2DD-07F13D48134B}" type="datetime4">
              <a:rPr lang="de-DE" altLang="de-DE"/>
              <a:pPr/>
              <a:t>5. Oktober 2026</a:t>
            </a:fld>
            <a:r>
              <a:rPr lang="de-DE" altLang="de-DE"/>
              <a:t>  |  </a:t>
            </a:r>
            <a:r>
              <a:rPr lang="de-DE" altLang="de-DE">
                <a:solidFill>
                  <a:schemeClr val="accent1"/>
                </a:solidFill>
              </a:rPr>
              <a:t>Name des Präsentators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04A305B-B7D9-43B1-B7F8-2265C82FC74D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6565528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4025505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/>
              <a:t>|  </a:t>
            </a:r>
            <a:fld id="{68EF7FAA-4EF8-4251-8AFE-4479CC549551}" type="datetime4">
              <a:rPr lang="de-DE" altLang="de-DE"/>
              <a:pPr/>
              <a:t>5. Oktober 2026</a:t>
            </a:fld>
            <a:r>
              <a:rPr lang="de-DE" altLang="de-DE"/>
              <a:t>  |  </a:t>
            </a:r>
            <a:r>
              <a:rPr lang="de-DE" altLang="de-DE">
                <a:solidFill>
                  <a:schemeClr val="accent1"/>
                </a:solidFill>
              </a:rPr>
              <a:t>Name des Präsentators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6E0E5CC-0374-4C9D-89A2-716A42FA1A74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92403049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/>
              <a:t>|  </a:t>
            </a:r>
            <a:fld id="{8200D304-594B-4D83-92E6-435236EAE1B0}" type="datetime4">
              <a:rPr lang="de-DE" altLang="de-DE"/>
              <a:pPr/>
              <a:t>5. Oktober 2026</a:t>
            </a:fld>
            <a:r>
              <a:rPr lang="de-DE" altLang="de-DE"/>
              <a:t>  |  </a:t>
            </a:r>
            <a:r>
              <a:rPr lang="de-DE" altLang="de-DE">
                <a:solidFill>
                  <a:schemeClr val="accent1"/>
                </a:solidFill>
              </a:rPr>
              <a:t>Name des Präsentators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02AA813-8763-4DFE-8E03-BC7CF6A6DE63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92551845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38153" y="328613"/>
            <a:ext cx="6048375" cy="4343400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/>
              <a:t>|  </a:t>
            </a:r>
            <a:fld id="{CBDEC541-E7EA-4F29-B649-42D9F6A6110D}" type="datetime4">
              <a:rPr lang="de-DE" altLang="de-DE"/>
              <a:pPr/>
              <a:t>5. Oktober 2026</a:t>
            </a:fld>
            <a:r>
              <a:rPr lang="de-DE" altLang="de-DE"/>
              <a:t>  |  </a:t>
            </a:r>
            <a:r>
              <a:rPr lang="de-DE" altLang="de-DE">
                <a:solidFill>
                  <a:schemeClr val="accent1"/>
                </a:solidFill>
              </a:rPr>
              <a:t>Name des Präsentators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9EA1CEFC-2D1E-451C-A280-96CFBC5498DE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82218169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1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813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700" y="1352554"/>
            <a:ext cx="7086600" cy="1368822"/>
          </a:xfrm>
        </p:spPr>
        <p:txBody>
          <a:bodyPr anchor="b">
            <a:normAutofit/>
          </a:bodyPr>
          <a:lstStyle>
            <a:lvl1pPr algn="l">
              <a:defRPr sz="4500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2724151"/>
            <a:ext cx="7086600" cy="514350"/>
          </a:xfrm>
        </p:spPr>
        <p:txBody>
          <a:bodyPr>
            <a:normAutofit/>
          </a:bodyPr>
          <a:lstStyle>
            <a:lvl1pPr marL="0" indent="0" algn="l">
              <a:buNone/>
              <a:defRPr sz="15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e-DE"/>
              <a:t>Formatvorlage des Untertitelmasters durch Klicken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932171" y="3235746"/>
            <a:ext cx="2183131" cy="280982"/>
          </a:xfrm>
        </p:spPr>
        <p:txBody>
          <a:bodyPr/>
          <a:lstStyle/>
          <a:p>
            <a:fld id="{927073E0-4966-49D6-9793-E7BDF70BC922}" type="datetimeFigureOut">
              <a:rPr lang="de-DE" smtClean="0"/>
              <a:t>05.10.2026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28700" y="3242884"/>
            <a:ext cx="4800600" cy="273844"/>
          </a:xfrm>
        </p:spPr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057900" y="1073150"/>
            <a:ext cx="2057400" cy="273844"/>
          </a:xfrm>
        </p:spPr>
        <p:txBody>
          <a:bodyPr/>
          <a:lstStyle/>
          <a:p>
            <a:fld id="{F06A89B2-4577-483D-8C83-1294FE8055F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3588607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073E0-4966-49D6-9793-E7BDF70BC922}" type="datetimeFigureOut">
              <a:rPr lang="de-DE" smtClean="0"/>
              <a:t>05.10.2026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A89B2-4577-483D-8C83-1294FE8055F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3327272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1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813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2" y="565152"/>
            <a:ext cx="8115299" cy="2101451"/>
          </a:xfrm>
        </p:spPr>
        <p:txBody>
          <a:bodyPr anchor="b">
            <a:normAutofit/>
          </a:bodyPr>
          <a:lstStyle>
            <a:lvl1pPr algn="r">
              <a:defRPr sz="3000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8349" y="2731294"/>
            <a:ext cx="7867651" cy="716756"/>
          </a:xfrm>
        </p:spPr>
        <p:txBody>
          <a:bodyPr>
            <a:normAutofit/>
          </a:bodyPr>
          <a:lstStyle>
            <a:lvl1pPr marL="0" indent="0" algn="r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860839" y="285750"/>
            <a:ext cx="2183131" cy="273844"/>
          </a:xfrm>
        </p:spPr>
        <p:txBody>
          <a:bodyPr/>
          <a:lstStyle>
            <a:lvl1pPr algn="r">
              <a:defRPr/>
            </a:lvl1pPr>
          </a:lstStyle>
          <a:p>
            <a:fld id="{927073E0-4966-49D6-9793-E7BDF70BC922}" type="datetimeFigureOut">
              <a:rPr lang="de-DE" smtClean="0"/>
              <a:t>05.10.2026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14351" y="285753"/>
            <a:ext cx="5243619" cy="273049"/>
          </a:xfrm>
        </p:spPr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46840" y="285750"/>
            <a:ext cx="482811" cy="273844"/>
          </a:xfrm>
        </p:spPr>
        <p:txBody>
          <a:bodyPr/>
          <a:lstStyle/>
          <a:p>
            <a:fld id="{F06A89B2-4577-483D-8C83-1294FE8055F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2748523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1" y="1645920"/>
            <a:ext cx="4000500" cy="3018094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1" y="1645920"/>
            <a:ext cx="4000500" cy="3018094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073E0-4966-49D6-9793-E7BDF70BC922}" type="datetimeFigureOut">
              <a:rPr lang="de-DE" smtClean="0"/>
              <a:t>05.10.2026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A89B2-4577-483D-8C83-1294FE8055F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8010577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71701" y="571500"/>
            <a:ext cx="6457951" cy="971550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9" y="1637852"/>
            <a:ext cx="3809993" cy="617934"/>
          </a:xfrm>
        </p:spPr>
        <p:txBody>
          <a:bodyPr anchor="b">
            <a:normAutofit/>
          </a:bodyPr>
          <a:lstStyle>
            <a:lvl1pPr marL="0" indent="0">
              <a:buNone/>
              <a:defRPr sz="21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353" y="2349500"/>
            <a:ext cx="3983831" cy="2314514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637852"/>
            <a:ext cx="3829051" cy="617934"/>
          </a:xfrm>
        </p:spPr>
        <p:txBody>
          <a:bodyPr anchor="b">
            <a:normAutofit/>
          </a:bodyPr>
          <a:lstStyle>
            <a:lvl1pPr marL="0" indent="0">
              <a:buNone/>
              <a:defRPr sz="21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2349500"/>
            <a:ext cx="4000500" cy="2314514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073E0-4966-49D6-9793-E7BDF70BC922}" type="datetimeFigureOut">
              <a:rPr lang="de-DE" smtClean="0"/>
              <a:t>05.10.2026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A89B2-4577-483D-8C83-1294FE8055F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640787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073E0-4966-49D6-9793-E7BDF70BC922}" type="datetimeFigureOut">
              <a:rPr lang="de-DE" smtClean="0"/>
              <a:t>05.10.2026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A89B2-4577-483D-8C83-1294FE8055F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5816952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073E0-4966-49D6-9793-E7BDF70BC922}" type="datetimeFigureOut">
              <a:rPr lang="de-DE" smtClean="0"/>
              <a:t>05.10.2026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A89B2-4577-483D-8C83-1294FE8055F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957119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1143000"/>
            <a:ext cx="3086100" cy="1200150"/>
          </a:xfrm>
        </p:spPr>
        <p:txBody>
          <a:bodyPr anchor="b"/>
          <a:lstStyle>
            <a:lvl1pPr algn="l">
              <a:defRPr sz="2400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46687" y="560070"/>
            <a:ext cx="4882964" cy="4103944"/>
          </a:xfrm>
        </p:spPr>
        <p:txBody>
          <a:bodyPr anchor="ctr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1" y="2343150"/>
            <a:ext cx="3086100" cy="2320864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073E0-4966-49D6-9793-E7BDF70BC922}" type="datetimeFigureOut">
              <a:rPr lang="de-DE" smtClean="0"/>
              <a:t>05.10.2026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A89B2-4577-483D-8C83-1294FE8055F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5110599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49" y="1143000"/>
            <a:ext cx="5154931" cy="1200150"/>
          </a:xfrm>
        </p:spPr>
        <p:txBody>
          <a:bodyPr anchor="b"/>
          <a:lstStyle>
            <a:lvl1pPr algn="l">
              <a:defRPr sz="2400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895928" y="563431"/>
            <a:ext cx="2733723" cy="410058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49" y="2343150"/>
            <a:ext cx="5154931" cy="2320864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073E0-4966-49D6-9793-E7BDF70BC922}" type="datetimeFigureOut">
              <a:rPr lang="de-DE" smtClean="0"/>
              <a:t>05.10.2026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A89B2-4577-483D-8C83-1294FE8055F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9470107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33" y="3523021"/>
            <a:ext cx="8116527" cy="614516"/>
          </a:xfrm>
        </p:spPr>
        <p:txBody>
          <a:bodyPr anchor="b"/>
          <a:lstStyle>
            <a:lvl1pPr algn="l">
              <a:defRPr sz="2400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1295" y="706082"/>
            <a:ext cx="8116380" cy="260862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1" y="4137539"/>
            <a:ext cx="8115300" cy="526477"/>
          </a:xfrm>
        </p:spPr>
        <p:txBody>
          <a:bodyPr/>
          <a:lstStyle>
            <a:lvl1pPr marL="0" indent="0" algn="l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073E0-4966-49D6-9793-E7BDF70BC922}" type="datetimeFigureOut">
              <a:rPr lang="de-DE" smtClean="0"/>
              <a:t>05.10.2026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A89B2-4577-483D-8C83-1294FE8055F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3262848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 und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1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813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565150"/>
            <a:ext cx="8115300" cy="2101850"/>
          </a:xfrm>
        </p:spPr>
        <p:txBody>
          <a:bodyPr anchor="ctr"/>
          <a:lstStyle>
            <a:lvl1pPr algn="l">
              <a:defRPr sz="2400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8351" y="2736850"/>
            <a:ext cx="7597887" cy="749300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860839" y="285750"/>
            <a:ext cx="2183131" cy="273844"/>
          </a:xfrm>
        </p:spPr>
        <p:txBody>
          <a:bodyPr/>
          <a:lstStyle>
            <a:lvl1pPr algn="r">
              <a:defRPr/>
            </a:lvl1pPr>
          </a:lstStyle>
          <a:p>
            <a:fld id="{927073E0-4966-49D6-9793-E7BDF70BC922}" type="datetimeFigureOut">
              <a:rPr lang="de-DE" smtClean="0"/>
              <a:t>05.10.2026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14351" y="284956"/>
            <a:ext cx="5243619" cy="273844"/>
          </a:xfrm>
        </p:spPr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46840" y="285750"/>
            <a:ext cx="482811" cy="273844"/>
          </a:xfrm>
        </p:spPr>
        <p:txBody>
          <a:bodyPr/>
          <a:lstStyle/>
          <a:p>
            <a:fld id="{F06A89B2-4577-483D-8C83-1294FE8055F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187238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Zita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1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813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351" y="565152"/>
            <a:ext cx="7613651" cy="1953371"/>
          </a:xfrm>
        </p:spPr>
        <p:txBody>
          <a:bodyPr anchor="ctr"/>
          <a:lstStyle>
            <a:lvl1pPr algn="l">
              <a:defRPr sz="2400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977899" y="2524168"/>
            <a:ext cx="7194552" cy="333332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8351" y="2969899"/>
            <a:ext cx="7613651" cy="509903"/>
          </a:xfrm>
        </p:spPr>
        <p:txBody>
          <a:bodyPr anchor="ctr">
            <a:normAutofit/>
          </a:bodyPr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860839" y="285750"/>
            <a:ext cx="2183131" cy="273844"/>
          </a:xfrm>
        </p:spPr>
        <p:txBody>
          <a:bodyPr/>
          <a:lstStyle>
            <a:lvl1pPr algn="r">
              <a:defRPr/>
            </a:lvl1pPr>
          </a:lstStyle>
          <a:p>
            <a:fld id="{927073E0-4966-49D6-9793-E7BDF70BC922}" type="datetimeFigureOut">
              <a:rPr lang="de-DE" smtClean="0"/>
              <a:t>05.10.2026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14351" y="284956"/>
            <a:ext cx="5243619" cy="273844"/>
          </a:xfrm>
        </p:spPr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46840" y="285750"/>
            <a:ext cx="482811" cy="273844"/>
          </a:xfrm>
        </p:spPr>
        <p:txBody>
          <a:bodyPr/>
          <a:lstStyle/>
          <a:p>
            <a:fld id="{F06A89B2-4577-483D-8C83-1294FE8055FC}" type="slidenum">
              <a:rPr lang="de-DE" smtClean="0"/>
              <a:t>‹Nr.›</a:t>
            </a:fld>
            <a:endParaRPr lang="de-DE"/>
          </a:p>
        </p:txBody>
      </p:sp>
      <p:sp>
        <p:nvSpPr>
          <p:cNvPr id="9" name="TextBox 8"/>
          <p:cNvSpPr txBox="1"/>
          <p:nvPr/>
        </p:nvSpPr>
        <p:spPr>
          <a:xfrm>
            <a:off x="357188" y="700088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6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38173" y="2025968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6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6201724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nskar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1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813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371" y="843526"/>
            <a:ext cx="7609640" cy="1883876"/>
          </a:xfrm>
        </p:spPr>
        <p:txBody>
          <a:bodyPr anchor="b"/>
          <a:lstStyle>
            <a:lvl1pPr algn="l">
              <a:defRPr sz="2400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8351" y="2736237"/>
            <a:ext cx="7608491" cy="749914"/>
          </a:xfrm>
        </p:spPr>
        <p:txBody>
          <a:bodyPr anchor="t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860839" y="284163"/>
            <a:ext cx="2183131" cy="273844"/>
          </a:xfrm>
        </p:spPr>
        <p:txBody>
          <a:bodyPr/>
          <a:lstStyle>
            <a:lvl1pPr algn="r">
              <a:defRPr/>
            </a:lvl1pPr>
          </a:lstStyle>
          <a:p>
            <a:fld id="{927073E0-4966-49D6-9793-E7BDF70BC922}" type="datetimeFigureOut">
              <a:rPr lang="de-DE" smtClean="0"/>
              <a:t>05.10.2026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14351" y="284163"/>
            <a:ext cx="5243619" cy="273844"/>
          </a:xfrm>
        </p:spPr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46840" y="285750"/>
            <a:ext cx="482811" cy="273844"/>
          </a:xfrm>
        </p:spPr>
        <p:txBody>
          <a:bodyPr/>
          <a:lstStyle/>
          <a:p>
            <a:fld id="{F06A89B2-4577-483D-8C83-1294FE8055F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2266024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p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171702" y="571500"/>
            <a:ext cx="6457949" cy="977900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514351" y="1651560"/>
            <a:ext cx="2592324" cy="462990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514350" y="2178426"/>
            <a:ext cx="2592324" cy="2485599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276601" y="1650999"/>
            <a:ext cx="2592324" cy="469901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275145" y="2178050"/>
            <a:ext cx="2592324" cy="2485964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038851" y="1644651"/>
            <a:ext cx="2592324" cy="469901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6038851" y="2178426"/>
            <a:ext cx="2592324" cy="2485599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073E0-4966-49D6-9793-E7BDF70BC922}" type="datetimeFigureOut">
              <a:rPr lang="de-DE" smtClean="0"/>
              <a:t>05.10.2026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A89B2-4577-483D-8C83-1294FE8055F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3913054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Bildsp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171702" y="571500"/>
            <a:ext cx="6457949" cy="971550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516465" y="3143250"/>
            <a:ext cx="2588687" cy="512074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516465" y="1771650"/>
            <a:ext cx="2588687" cy="1143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516465" y="3655325"/>
            <a:ext cx="2588687" cy="1008691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280699" y="3143250"/>
            <a:ext cx="2586701" cy="512074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280698" y="1771650"/>
            <a:ext cx="2586703" cy="1143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280700" y="3655325"/>
            <a:ext cx="2586701" cy="1008691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037299" y="3143250"/>
            <a:ext cx="2592352" cy="512074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6037392" y="1771650"/>
            <a:ext cx="2585909" cy="1143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6037299" y="3655323"/>
            <a:ext cx="2589335" cy="1008691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073E0-4966-49D6-9793-E7BDF70BC922}" type="datetimeFigureOut">
              <a:rPr lang="de-DE" smtClean="0"/>
              <a:t>05.10.2026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A89B2-4577-483D-8C83-1294FE8055F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7900218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4351" y="1645920"/>
            <a:ext cx="8115300" cy="3018094"/>
          </a:xfrm>
        </p:spPr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073E0-4966-49D6-9793-E7BDF70BC922}" type="datetimeFigureOut">
              <a:rPr lang="de-DE" smtClean="0"/>
              <a:t>05.10.2026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A89B2-4577-483D-8C83-1294FE8055F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9156981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1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81362"/>
            <a:ext cx="9144000" cy="1862138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6600" y="558800"/>
            <a:ext cx="1543051" cy="2927350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8351" y="558800"/>
            <a:ext cx="6153151" cy="2927350"/>
          </a:xfrm>
        </p:spPr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860839" y="284956"/>
            <a:ext cx="2183131" cy="273844"/>
          </a:xfrm>
        </p:spPr>
        <p:txBody>
          <a:bodyPr/>
          <a:lstStyle>
            <a:lvl1pPr algn="r">
              <a:defRPr/>
            </a:lvl1pPr>
          </a:lstStyle>
          <a:p>
            <a:fld id="{927073E0-4966-49D6-9793-E7BDF70BC922}" type="datetimeFigureOut">
              <a:rPr lang="de-DE" smtClean="0"/>
              <a:t>05.10.2026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14351" y="285750"/>
            <a:ext cx="5243619" cy="273844"/>
          </a:xfrm>
        </p:spPr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46840" y="285750"/>
            <a:ext cx="482811" cy="273844"/>
          </a:xfrm>
        </p:spPr>
        <p:txBody>
          <a:bodyPr/>
          <a:lstStyle/>
          <a:p>
            <a:fld id="{F06A89B2-4577-483D-8C83-1294FE8055F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2527198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708DA2D4-00AA-433F-9BCD-8B48D9340EBB}" type="slidenum">
              <a:t>‹Nr.›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0191297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822960" y="214920"/>
            <a:ext cx="7543440" cy="108783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buNone/>
              <a:defRPr/>
            </a:lvl1pPr>
          </a:lstStyle>
          <a:p>
            <a:pPr indent="0" algn="ctr">
              <a:buNone/>
            </a:pPr>
            <a:r>
              <a:rPr lang="de-DE" sz="1800" b="0" strike="noStrike" spc="-1">
                <a:solidFill>
                  <a:srgbClr val="000000"/>
                </a:solidFill>
                <a:latin typeface="Times New Roman"/>
              </a:rPr>
              <a:t>Titelmasterformat durch Klicken bearbeiten</a:t>
            </a:r>
          </a:p>
        </p:txBody>
      </p:sp>
      <p:sp>
        <p:nvSpPr>
          <p:cNvPr id="9" name="PlaceHolder 2"/>
          <p:cNvSpPr>
            <a:spLocks noGrp="1"/>
          </p:cNvSpPr>
          <p:nvPr>
            <p:ph type="subTitle"/>
          </p:nvPr>
        </p:nvSpPr>
        <p:spPr>
          <a:xfrm>
            <a:off x="457200" y="120339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buNone/>
              <a:defRPr/>
            </a:lvl1pPr>
          </a:lstStyle>
          <a:p>
            <a:pPr indent="0" algn="ctr">
              <a:buNone/>
            </a:pPr>
            <a:r>
              <a:rPr lang="de-DE" sz="2400" b="0" strike="noStrike" spc="-1">
                <a:solidFill>
                  <a:srgbClr val="000000"/>
                </a:solidFill>
                <a:latin typeface="Arial"/>
              </a:rPr>
              <a:t>Formatvorlage des Untertitelmasters durch Klicken bearbeiten</a:t>
            </a:r>
            <a:endParaRPr lang="de-LI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B92E3895-BA15-4653-8993-45FA22B5DE8C}" type="slidenum">
              <a:t>‹Nr.›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0991931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822960" y="214920"/>
            <a:ext cx="7543440" cy="108783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buNone/>
              <a:defRPr/>
            </a:lvl1pPr>
          </a:lstStyle>
          <a:p>
            <a:pPr indent="0" algn="ctr">
              <a:buNone/>
            </a:pPr>
            <a:r>
              <a:rPr lang="de-DE" sz="1800" b="0" strike="noStrike" spc="-1">
                <a:solidFill>
                  <a:srgbClr val="000000"/>
                </a:solidFill>
                <a:latin typeface="Times New Roman"/>
              </a:rPr>
              <a:t>Titelmasterformat durch Klicken bearbeiten</a:t>
            </a:r>
          </a:p>
        </p:txBody>
      </p:sp>
      <p:sp>
        <p:nvSpPr>
          <p:cNvPr id="11" name="PlaceHolder 2"/>
          <p:cNvSpPr>
            <a:spLocks noGrp="1"/>
          </p:cNvSpPr>
          <p:nvPr>
            <p:ph/>
          </p:nvPr>
        </p:nvSpPr>
        <p:spPr>
          <a:xfrm>
            <a:off x="457200" y="120339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lvl="0" indent="0">
              <a:lnSpc>
                <a:spcPct val="90000"/>
              </a:lnSpc>
              <a:spcBef>
                <a:spcPts val="1063"/>
              </a:spcBef>
              <a:buNone/>
            </a:pPr>
            <a:r>
              <a:rPr lang="de-DE" sz="1500" b="0" strike="noStrike" spc="-1">
                <a:solidFill>
                  <a:srgbClr val="404040"/>
                </a:solidFill>
                <a:latin typeface="Calibri"/>
              </a:rPr>
              <a:t>Formatvorlagen des Textmasters bearbeiten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97831658-87A3-4C39-8F89-DFC190F3A736}" type="slidenum">
              <a:t>‹Nr.›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1583553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822960" y="214920"/>
            <a:ext cx="7543440" cy="108783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buNone/>
              <a:defRPr/>
            </a:lvl1pPr>
          </a:lstStyle>
          <a:p>
            <a:pPr indent="0" algn="ctr">
              <a:buNone/>
            </a:pPr>
            <a:r>
              <a:rPr lang="de-DE" sz="1800" b="0" strike="noStrike" spc="-1">
                <a:solidFill>
                  <a:srgbClr val="000000"/>
                </a:solidFill>
                <a:latin typeface="Times New Roman"/>
              </a:rPr>
              <a:t>Titelmasterformat durch Klicken bearbeiten</a:t>
            </a:r>
          </a:p>
        </p:txBody>
      </p:sp>
      <p:sp>
        <p:nvSpPr>
          <p:cNvPr id="13" name="PlaceHolder 2"/>
          <p:cNvSpPr>
            <a:spLocks noGrp="1"/>
          </p:cNvSpPr>
          <p:nvPr>
            <p:ph/>
          </p:nvPr>
        </p:nvSpPr>
        <p:spPr>
          <a:xfrm>
            <a:off x="457200" y="120339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lvl="0" indent="0">
              <a:lnSpc>
                <a:spcPct val="90000"/>
              </a:lnSpc>
              <a:spcBef>
                <a:spcPts val="1063"/>
              </a:spcBef>
              <a:buNone/>
            </a:pPr>
            <a:r>
              <a:rPr lang="de-DE" sz="1500" b="0" strike="noStrike" spc="-1">
                <a:solidFill>
                  <a:srgbClr val="404040"/>
                </a:solidFill>
                <a:latin typeface="Calibri"/>
              </a:rPr>
              <a:t>Formatvorlagen des Textmasters bearbeiten</a:t>
            </a:r>
          </a:p>
        </p:txBody>
      </p:sp>
      <p:sp>
        <p:nvSpPr>
          <p:cNvPr id="14" name="PlaceHolder 3"/>
          <p:cNvSpPr>
            <a:spLocks noGrp="1"/>
          </p:cNvSpPr>
          <p:nvPr>
            <p:ph/>
          </p:nvPr>
        </p:nvSpPr>
        <p:spPr>
          <a:xfrm>
            <a:off x="4674240" y="120339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lvl="0" indent="0">
              <a:lnSpc>
                <a:spcPct val="90000"/>
              </a:lnSpc>
              <a:spcBef>
                <a:spcPts val="1063"/>
              </a:spcBef>
              <a:buNone/>
            </a:pPr>
            <a:r>
              <a:rPr lang="de-DE" sz="1500" b="0" strike="noStrike" spc="-1">
                <a:solidFill>
                  <a:srgbClr val="404040"/>
                </a:solidFill>
                <a:latin typeface="Calibri"/>
              </a:rPr>
              <a:t>Formatvorlagen des Textmasters bearbeiten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CB654069-D73F-45B2-8D04-AFE732D1CB4F}" type="slidenum">
              <a:t>‹Nr.›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8114513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822960" y="214920"/>
            <a:ext cx="7543440" cy="108783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buNone/>
              <a:defRPr/>
            </a:lvl1pPr>
          </a:lstStyle>
          <a:p>
            <a:pPr indent="0" algn="ctr">
              <a:buNone/>
            </a:pPr>
            <a:r>
              <a:rPr lang="de-DE" sz="1800" b="0" strike="noStrike" spc="-1">
                <a:solidFill>
                  <a:srgbClr val="000000"/>
                </a:solidFill>
                <a:latin typeface="Times New Roman"/>
              </a:rPr>
              <a:t>Titelmasterformat durch Klicken bearbeiten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14927415-D6BD-4A29-AED6-85C9AE4BEBC0}" type="slidenum">
              <a:t>‹Nr.›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0253573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subTitle"/>
          </p:nvPr>
        </p:nvSpPr>
        <p:spPr>
          <a:xfrm>
            <a:off x="822960" y="214920"/>
            <a:ext cx="7543440" cy="5043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r>
              <a:rPr lang="de-DE" sz="2400" b="0" strike="noStrike" spc="-1">
                <a:solidFill>
                  <a:srgbClr val="000000"/>
                </a:solidFill>
                <a:latin typeface="Arial"/>
              </a:rPr>
              <a:t>Formatvorlage des Untertitelmasters durch Klicken bearbeiten</a:t>
            </a:r>
            <a:endParaRPr lang="de-LI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DD616B27-B97D-456F-8069-928DB06C6FB2}" type="slidenum">
              <a:t>‹Nr.›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4860193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el, zwei Inhalte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822960" y="214920"/>
            <a:ext cx="7543440" cy="108783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buNone/>
              <a:defRPr/>
            </a:lvl1pPr>
          </a:lstStyle>
          <a:p>
            <a:pPr indent="0" algn="ctr">
              <a:buNone/>
            </a:pPr>
            <a:r>
              <a:rPr lang="de-DE" sz="1800" b="0" strike="noStrike" spc="-1">
                <a:solidFill>
                  <a:srgbClr val="000000"/>
                </a:solidFill>
                <a:latin typeface="Times New Roman"/>
              </a:rPr>
              <a:t>Titelmasterformat durch Klicken bearbeiten</a:t>
            </a:r>
          </a:p>
        </p:txBody>
      </p:sp>
      <p:sp>
        <p:nvSpPr>
          <p:cNvPr id="18" name="PlaceHolder 2"/>
          <p:cNvSpPr>
            <a:spLocks noGrp="1"/>
          </p:cNvSpPr>
          <p:nvPr>
            <p:ph/>
          </p:nvPr>
        </p:nvSpPr>
        <p:spPr>
          <a:xfrm>
            <a:off x="457200" y="1203390"/>
            <a:ext cx="4015800" cy="142263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lvl="0" indent="0">
              <a:lnSpc>
                <a:spcPct val="90000"/>
              </a:lnSpc>
              <a:spcBef>
                <a:spcPts val="1063"/>
              </a:spcBef>
              <a:buNone/>
            </a:pPr>
            <a:r>
              <a:rPr lang="de-DE" sz="1500" b="0" strike="noStrike" spc="-1">
                <a:solidFill>
                  <a:srgbClr val="404040"/>
                </a:solidFill>
                <a:latin typeface="Calibri"/>
              </a:rPr>
              <a:t>Formatvorlagen des Textmasters bearbeiten</a:t>
            </a:r>
          </a:p>
        </p:txBody>
      </p:sp>
      <p:sp>
        <p:nvSpPr>
          <p:cNvPr id="19" name="PlaceHolder 3"/>
          <p:cNvSpPr>
            <a:spLocks noGrp="1"/>
          </p:cNvSpPr>
          <p:nvPr>
            <p:ph/>
          </p:nvPr>
        </p:nvSpPr>
        <p:spPr>
          <a:xfrm>
            <a:off x="4674240" y="120339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lvl="0" indent="0">
              <a:lnSpc>
                <a:spcPct val="90000"/>
              </a:lnSpc>
              <a:spcBef>
                <a:spcPts val="1063"/>
              </a:spcBef>
              <a:buNone/>
            </a:pPr>
            <a:r>
              <a:rPr lang="de-DE" sz="1500" b="0" strike="noStrike" spc="-1">
                <a:solidFill>
                  <a:srgbClr val="404040"/>
                </a:solidFill>
                <a:latin typeface="Calibri"/>
              </a:rPr>
              <a:t>Formatvorlagen des Textmasters bearbeiten</a:t>
            </a:r>
          </a:p>
        </p:txBody>
      </p:sp>
      <p:sp>
        <p:nvSpPr>
          <p:cNvPr id="20" name="PlaceHolder 4"/>
          <p:cNvSpPr>
            <a:spLocks noGrp="1"/>
          </p:cNvSpPr>
          <p:nvPr>
            <p:ph/>
          </p:nvPr>
        </p:nvSpPr>
        <p:spPr>
          <a:xfrm>
            <a:off x="457200" y="2761560"/>
            <a:ext cx="4015800" cy="142263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lvl="0" indent="0">
              <a:lnSpc>
                <a:spcPct val="90000"/>
              </a:lnSpc>
              <a:spcBef>
                <a:spcPts val="1063"/>
              </a:spcBef>
              <a:buNone/>
            </a:pPr>
            <a:r>
              <a:rPr lang="de-DE" sz="1500" b="0" strike="noStrike" spc="-1">
                <a:solidFill>
                  <a:srgbClr val="404040"/>
                </a:solidFill>
                <a:latin typeface="Calibri"/>
              </a:rPr>
              <a:t>Formatvorlagen des Textmasters bearbeiten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5604670F-574C-4709-A0E6-D4AD13345F3C}" type="slidenum">
              <a:t>‹Nr.›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0653946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822960" y="214920"/>
            <a:ext cx="7543440" cy="108783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buNone/>
              <a:defRPr/>
            </a:lvl1pPr>
          </a:lstStyle>
          <a:p>
            <a:pPr indent="0" algn="ctr">
              <a:buNone/>
            </a:pPr>
            <a:r>
              <a:rPr lang="de-DE" sz="1800" b="0" strike="noStrike" spc="-1">
                <a:solidFill>
                  <a:srgbClr val="000000"/>
                </a:solidFill>
                <a:latin typeface="Times New Roman"/>
              </a:rPr>
              <a:t>Titelmasterformat durch Klicken bearbeiten</a:t>
            </a:r>
          </a:p>
        </p:txBody>
      </p:sp>
      <p:sp>
        <p:nvSpPr>
          <p:cNvPr id="22" name="PlaceHolder 2"/>
          <p:cNvSpPr>
            <a:spLocks noGrp="1"/>
          </p:cNvSpPr>
          <p:nvPr>
            <p:ph/>
          </p:nvPr>
        </p:nvSpPr>
        <p:spPr>
          <a:xfrm>
            <a:off x="457200" y="120339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lvl="0" indent="0">
              <a:lnSpc>
                <a:spcPct val="90000"/>
              </a:lnSpc>
              <a:spcBef>
                <a:spcPts val="1063"/>
              </a:spcBef>
              <a:buNone/>
            </a:pPr>
            <a:r>
              <a:rPr lang="de-DE" sz="1500" b="0" strike="noStrike" spc="-1">
                <a:solidFill>
                  <a:srgbClr val="404040"/>
                </a:solidFill>
                <a:latin typeface="Calibri"/>
              </a:rPr>
              <a:t>Formatvorlagen des Textmasters bearbeiten</a:t>
            </a:r>
          </a:p>
        </p:txBody>
      </p:sp>
      <p:sp>
        <p:nvSpPr>
          <p:cNvPr id="23" name="PlaceHolder 3"/>
          <p:cNvSpPr>
            <a:spLocks noGrp="1"/>
          </p:cNvSpPr>
          <p:nvPr>
            <p:ph/>
          </p:nvPr>
        </p:nvSpPr>
        <p:spPr>
          <a:xfrm>
            <a:off x="4674240" y="1203390"/>
            <a:ext cx="4015800" cy="142263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lvl="0" indent="0">
              <a:lnSpc>
                <a:spcPct val="90000"/>
              </a:lnSpc>
              <a:spcBef>
                <a:spcPts val="1063"/>
              </a:spcBef>
              <a:buNone/>
            </a:pPr>
            <a:r>
              <a:rPr lang="de-DE" sz="1500" b="0" strike="noStrike" spc="-1">
                <a:solidFill>
                  <a:srgbClr val="404040"/>
                </a:solidFill>
                <a:latin typeface="Calibri"/>
              </a:rPr>
              <a:t>Formatvorlagen des Textmasters bearbeiten</a:t>
            </a:r>
          </a:p>
        </p:txBody>
      </p:sp>
      <p:sp>
        <p:nvSpPr>
          <p:cNvPr id="24" name="PlaceHolder 4"/>
          <p:cNvSpPr>
            <a:spLocks noGrp="1"/>
          </p:cNvSpPr>
          <p:nvPr>
            <p:ph/>
          </p:nvPr>
        </p:nvSpPr>
        <p:spPr>
          <a:xfrm>
            <a:off x="4674240" y="2761560"/>
            <a:ext cx="4015800" cy="142263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lvl="0" indent="0">
              <a:lnSpc>
                <a:spcPct val="90000"/>
              </a:lnSpc>
              <a:spcBef>
                <a:spcPts val="1063"/>
              </a:spcBef>
              <a:buNone/>
            </a:pPr>
            <a:r>
              <a:rPr lang="de-DE" sz="1500" b="0" strike="noStrike" spc="-1">
                <a:solidFill>
                  <a:srgbClr val="404040"/>
                </a:solidFill>
                <a:latin typeface="Calibri"/>
              </a:rPr>
              <a:t>Formatvorlagen des Textmasters bearbeiten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7D47C14E-56DB-4172-9986-331B0D8A1535}" type="slidenum">
              <a:t>‹Nr.›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2825129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laceHolder 1"/>
          <p:cNvSpPr>
            <a:spLocks noGrp="1"/>
          </p:cNvSpPr>
          <p:nvPr>
            <p:ph type="title"/>
          </p:nvPr>
        </p:nvSpPr>
        <p:spPr>
          <a:xfrm>
            <a:off x="822960" y="214920"/>
            <a:ext cx="7543440" cy="108783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buNone/>
              <a:defRPr/>
            </a:lvl1pPr>
          </a:lstStyle>
          <a:p>
            <a:pPr indent="0" algn="ctr">
              <a:buNone/>
            </a:pPr>
            <a:r>
              <a:rPr lang="de-DE" sz="1800" b="0" strike="noStrike" spc="-1">
                <a:solidFill>
                  <a:srgbClr val="000000"/>
                </a:solidFill>
                <a:latin typeface="Times New Roman"/>
              </a:rPr>
              <a:t>Titelmasterformat durch Klicken bearbeiten</a:t>
            </a:r>
          </a:p>
        </p:txBody>
      </p:sp>
      <p:sp>
        <p:nvSpPr>
          <p:cNvPr id="26" name="PlaceHolder 2"/>
          <p:cNvSpPr>
            <a:spLocks noGrp="1"/>
          </p:cNvSpPr>
          <p:nvPr>
            <p:ph/>
          </p:nvPr>
        </p:nvSpPr>
        <p:spPr>
          <a:xfrm>
            <a:off x="457200" y="1203390"/>
            <a:ext cx="4015800" cy="142263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lvl="0" indent="0">
              <a:lnSpc>
                <a:spcPct val="90000"/>
              </a:lnSpc>
              <a:spcBef>
                <a:spcPts val="1063"/>
              </a:spcBef>
              <a:buNone/>
            </a:pPr>
            <a:r>
              <a:rPr lang="de-DE" sz="1500" b="0" strike="noStrike" spc="-1">
                <a:solidFill>
                  <a:srgbClr val="404040"/>
                </a:solidFill>
                <a:latin typeface="Calibri"/>
              </a:rPr>
              <a:t>Formatvorlagen des Textmasters bearbeiten</a:t>
            </a:r>
          </a:p>
        </p:txBody>
      </p:sp>
      <p:sp>
        <p:nvSpPr>
          <p:cNvPr id="27" name="PlaceHolder 3"/>
          <p:cNvSpPr>
            <a:spLocks noGrp="1"/>
          </p:cNvSpPr>
          <p:nvPr>
            <p:ph/>
          </p:nvPr>
        </p:nvSpPr>
        <p:spPr>
          <a:xfrm>
            <a:off x="4674240" y="1203390"/>
            <a:ext cx="4015800" cy="142263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lvl="0" indent="0">
              <a:lnSpc>
                <a:spcPct val="90000"/>
              </a:lnSpc>
              <a:spcBef>
                <a:spcPts val="1063"/>
              </a:spcBef>
              <a:buNone/>
            </a:pPr>
            <a:r>
              <a:rPr lang="de-DE" sz="1500" b="0" strike="noStrike" spc="-1">
                <a:solidFill>
                  <a:srgbClr val="404040"/>
                </a:solidFill>
                <a:latin typeface="Calibri"/>
              </a:rPr>
              <a:t>Formatvorlagen des Textmasters bearbeiten</a:t>
            </a:r>
          </a:p>
        </p:txBody>
      </p:sp>
      <p:sp>
        <p:nvSpPr>
          <p:cNvPr id="28" name="PlaceHolder 4"/>
          <p:cNvSpPr>
            <a:spLocks noGrp="1"/>
          </p:cNvSpPr>
          <p:nvPr>
            <p:ph/>
          </p:nvPr>
        </p:nvSpPr>
        <p:spPr>
          <a:xfrm>
            <a:off x="457200" y="2761560"/>
            <a:ext cx="8229240" cy="142263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lvl="0" indent="0">
              <a:lnSpc>
                <a:spcPct val="90000"/>
              </a:lnSpc>
              <a:spcBef>
                <a:spcPts val="1063"/>
              </a:spcBef>
              <a:buNone/>
            </a:pPr>
            <a:r>
              <a:rPr lang="de-DE" sz="1500" b="0" strike="noStrike" spc="-1">
                <a:solidFill>
                  <a:srgbClr val="404040"/>
                </a:solidFill>
                <a:latin typeface="Calibri"/>
              </a:rPr>
              <a:t>Formatvorlagen des Textmasters bearbeiten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A7BE74DB-767F-4FE5-BF06-FAAC87A38BEC}" type="slidenum">
              <a:t>‹Nr.›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0041954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822960" y="214920"/>
            <a:ext cx="7543440" cy="108783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buNone/>
              <a:defRPr/>
            </a:lvl1pPr>
          </a:lstStyle>
          <a:p>
            <a:pPr indent="0" algn="ctr">
              <a:buNone/>
            </a:pPr>
            <a:r>
              <a:rPr lang="de-DE" sz="1800" b="0" strike="noStrike" spc="-1">
                <a:solidFill>
                  <a:srgbClr val="000000"/>
                </a:solidFill>
                <a:latin typeface="Times New Roman"/>
              </a:rPr>
              <a:t>Titelmasterformat durch Klicken bearbeiten</a:t>
            </a: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457200" y="1203390"/>
            <a:ext cx="8229240" cy="142263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lvl="0" indent="0">
              <a:lnSpc>
                <a:spcPct val="90000"/>
              </a:lnSpc>
              <a:spcBef>
                <a:spcPts val="1063"/>
              </a:spcBef>
              <a:buNone/>
            </a:pPr>
            <a:r>
              <a:rPr lang="de-DE" sz="1500" b="0" strike="noStrike" spc="-1">
                <a:solidFill>
                  <a:srgbClr val="404040"/>
                </a:solidFill>
                <a:latin typeface="Calibri"/>
              </a:rPr>
              <a:t>Formatvorlagen des Textmasters bearbeiten</a:t>
            </a: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457200" y="2761560"/>
            <a:ext cx="8229240" cy="142263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lvl="0" indent="0">
              <a:lnSpc>
                <a:spcPct val="90000"/>
              </a:lnSpc>
              <a:spcBef>
                <a:spcPts val="1063"/>
              </a:spcBef>
              <a:buNone/>
            </a:pPr>
            <a:r>
              <a:rPr lang="de-DE" sz="1500" b="0" strike="noStrike" spc="-1">
                <a:solidFill>
                  <a:srgbClr val="404040"/>
                </a:solidFill>
                <a:latin typeface="Calibri"/>
              </a:rPr>
              <a:t>Formatvorlagen des Textmasters bearbeiten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A9912BED-9FE7-4B47-8296-2B10B1785FE9}" type="slidenum">
              <a:t>‹Nr.›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6156005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822960" y="214920"/>
            <a:ext cx="7543440" cy="108783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buNone/>
              <a:defRPr/>
            </a:lvl1pPr>
          </a:lstStyle>
          <a:p>
            <a:pPr indent="0" algn="ctr">
              <a:buNone/>
            </a:pPr>
            <a:r>
              <a:rPr lang="de-DE" sz="1800" b="0" strike="noStrike" spc="-1">
                <a:solidFill>
                  <a:srgbClr val="000000"/>
                </a:solidFill>
                <a:latin typeface="Times New Roman"/>
              </a:rPr>
              <a:t>Titelmasterformat durch Klicken bearbeiten</a:t>
            </a:r>
          </a:p>
        </p:txBody>
      </p:sp>
      <p:sp>
        <p:nvSpPr>
          <p:cNvPr id="33" name="PlaceHolder 2"/>
          <p:cNvSpPr>
            <a:spLocks noGrp="1"/>
          </p:cNvSpPr>
          <p:nvPr>
            <p:ph/>
          </p:nvPr>
        </p:nvSpPr>
        <p:spPr>
          <a:xfrm>
            <a:off x="457200" y="1203390"/>
            <a:ext cx="4015800" cy="142263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lvl="0" indent="0">
              <a:lnSpc>
                <a:spcPct val="90000"/>
              </a:lnSpc>
              <a:spcBef>
                <a:spcPts val="1063"/>
              </a:spcBef>
              <a:buNone/>
            </a:pPr>
            <a:r>
              <a:rPr lang="de-DE" sz="1500" b="0" strike="noStrike" spc="-1">
                <a:solidFill>
                  <a:srgbClr val="404040"/>
                </a:solidFill>
                <a:latin typeface="Calibri"/>
              </a:rPr>
              <a:t>Formatvorlagen des Textmasters bearbeiten</a:t>
            </a:r>
          </a:p>
        </p:txBody>
      </p:sp>
      <p:sp>
        <p:nvSpPr>
          <p:cNvPr id="34" name="PlaceHolder 3"/>
          <p:cNvSpPr>
            <a:spLocks noGrp="1"/>
          </p:cNvSpPr>
          <p:nvPr>
            <p:ph/>
          </p:nvPr>
        </p:nvSpPr>
        <p:spPr>
          <a:xfrm>
            <a:off x="4674240" y="1203390"/>
            <a:ext cx="4015800" cy="142263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lvl="0" indent="0">
              <a:lnSpc>
                <a:spcPct val="90000"/>
              </a:lnSpc>
              <a:spcBef>
                <a:spcPts val="1063"/>
              </a:spcBef>
              <a:buNone/>
            </a:pPr>
            <a:r>
              <a:rPr lang="de-DE" sz="1500" b="0" strike="noStrike" spc="-1">
                <a:solidFill>
                  <a:srgbClr val="404040"/>
                </a:solidFill>
                <a:latin typeface="Calibri"/>
              </a:rPr>
              <a:t>Formatvorlagen des Textmasters bearbeiten</a:t>
            </a:r>
          </a:p>
        </p:txBody>
      </p:sp>
      <p:sp>
        <p:nvSpPr>
          <p:cNvPr id="35" name="PlaceHolder 4"/>
          <p:cNvSpPr>
            <a:spLocks noGrp="1"/>
          </p:cNvSpPr>
          <p:nvPr>
            <p:ph/>
          </p:nvPr>
        </p:nvSpPr>
        <p:spPr>
          <a:xfrm>
            <a:off x="457200" y="2761560"/>
            <a:ext cx="4015800" cy="142263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lvl="0" indent="0">
              <a:lnSpc>
                <a:spcPct val="90000"/>
              </a:lnSpc>
              <a:spcBef>
                <a:spcPts val="1063"/>
              </a:spcBef>
              <a:buNone/>
            </a:pPr>
            <a:r>
              <a:rPr lang="de-DE" sz="1500" b="0" strike="noStrike" spc="-1">
                <a:solidFill>
                  <a:srgbClr val="404040"/>
                </a:solidFill>
                <a:latin typeface="Calibri"/>
              </a:rPr>
              <a:t>Formatvorlagen des Textmasters bearbeiten</a:t>
            </a:r>
          </a:p>
        </p:txBody>
      </p:sp>
      <p:sp>
        <p:nvSpPr>
          <p:cNvPr id="36" name="PlaceHolder 5"/>
          <p:cNvSpPr>
            <a:spLocks noGrp="1"/>
          </p:cNvSpPr>
          <p:nvPr>
            <p:ph/>
          </p:nvPr>
        </p:nvSpPr>
        <p:spPr>
          <a:xfrm>
            <a:off x="4674240" y="2761560"/>
            <a:ext cx="4015800" cy="142263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lvl="0" indent="0">
              <a:lnSpc>
                <a:spcPct val="90000"/>
              </a:lnSpc>
              <a:spcBef>
                <a:spcPts val="1063"/>
              </a:spcBef>
              <a:buNone/>
            </a:pPr>
            <a:r>
              <a:rPr lang="de-DE" sz="1500" b="0" strike="noStrike" spc="-1">
                <a:solidFill>
                  <a:srgbClr val="404040"/>
                </a:solidFill>
                <a:latin typeface="Calibri"/>
              </a:rPr>
              <a:t>Formatvorlagen des Textmasters bearbeiten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FB3E8B84-48EB-4663-B2CD-9A3AFEB90209}" type="slidenum">
              <a:t>‹Nr.›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9397258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PlaceHolder 1"/>
          <p:cNvSpPr>
            <a:spLocks noGrp="1"/>
          </p:cNvSpPr>
          <p:nvPr>
            <p:ph type="title"/>
          </p:nvPr>
        </p:nvSpPr>
        <p:spPr>
          <a:xfrm>
            <a:off x="822960" y="214920"/>
            <a:ext cx="7543440" cy="108783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buNone/>
              <a:defRPr/>
            </a:lvl1pPr>
          </a:lstStyle>
          <a:p>
            <a:pPr indent="0" algn="ctr">
              <a:buNone/>
            </a:pPr>
            <a:r>
              <a:rPr lang="de-DE" sz="1800" b="0" strike="noStrike" spc="-1">
                <a:solidFill>
                  <a:srgbClr val="000000"/>
                </a:solidFill>
                <a:latin typeface="Times New Roman"/>
              </a:rPr>
              <a:t>Titelmasterformat durch Klicken bearbeiten</a:t>
            </a:r>
          </a:p>
        </p:txBody>
      </p:sp>
      <p:sp>
        <p:nvSpPr>
          <p:cNvPr id="38" name="PlaceHolder 2"/>
          <p:cNvSpPr>
            <a:spLocks noGrp="1"/>
          </p:cNvSpPr>
          <p:nvPr>
            <p:ph/>
          </p:nvPr>
        </p:nvSpPr>
        <p:spPr>
          <a:xfrm>
            <a:off x="457200" y="1203390"/>
            <a:ext cx="2649600" cy="142263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lvl="0" indent="0">
              <a:lnSpc>
                <a:spcPct val="90000"/>
              </a:lnSpc>
              <a:spcBef>
                <a:spcPts val="1063"/>
              </a:spcBef>
              <a:buNone/>
            </a:pPr>
            <a:r>
              <a:rPr lang="de-DE" sz="1500" b="0" strike="noStrike" spc="-1">
                <a:solidFill>
                  <a:srgbClr val="404040"/>
                </a:solidFill>
                <a:latin typeface="Calibri"/>
              </a:rPr>
              <a:t>Formatvorlagen des Textmasters bearbeiten</a:t>
            </a:r>
          </a:p>
        </p:txBody>
      </p:sp>
      <p:sp>
        <p:nvSpPr>
          <p:cNvPr id="39" name="PlaceHolder 3"/>
          <p:cNvSpPr>
            <a:spLocks noGrp="1"/>
          </p:cNvSpPr>
          <p:nvPr>
            <p:ph/>
          </p:nvPr>
        </p:nvSpPr>
        <p:spPr>
          <a:xfrm>
            <a:off x="3239640" y="1203390"/>
            <a:ext cx="2649600" cy="142263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lvl="0" indent="0">
              <a:lnSpc>
                <a:spcPct val="90000"/>
              </a:lnSpc>
              <a:spcBef>
                <a:spcPts val="1063"/>
              </a:spcBef>
              <a:buNone/>
            </a:pPr>
            <a:r>
              <a:rPr lang="de-DE" sz="1500" b="0" strike="noStrike" spc="-1">
                <a:solidFill>
                  <a:srgbClr val="404040"/>
                </a:solidFill>
                <a:latin typeface="Calibri"/>
              </a:rPr>
              <a:t>Formatvorlagen des Textmasters bearbeiten</a:t>
            </a:r>
          </a:p>
        </p:txBody>
      </p:sp>
      <p:sp>
        <p:nvSpPr>
          <p:cNvPr id="40" name="PlaceHolder 4"/>
          <p:cNvSpPr>
            <a:spLocks noGrp="1"/>
          </p:cNvSpPr>
          <p:nvPr>
            <p:ph/>
          </p:nvPr>
        </p:nvSpPr>
        <p:spPr>
          <a:xfrm>
            <a:off x="6022080" y="1203390"/>
            <a:ext cx="2649600" cy="142263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lvl="0" indent="0">
              <a:lnSpc>
                <a:spcPct val="90000"/>
              </a:lnSpc>
              <a:spcBef>
                <a:spcPts val="1063"/>
              </a:spcBef>
              <a:buNone/>
            </a:pPr>
            <a:r>
              <a:rPr lang="de-DE" sz="1500" b="0" strike="noStrike" spc="-1">
                <a:solidFill>
                  <a:srgbClr val="404040"/>
                </a:solidFill>
                <a:latin typeface="Calibri"/>
              </a:rPr>
              <a:t>Formatvorlagen des Textmasters bearbeiten</a:t>
            </a:r>
          </a:p>
        </p:txBody>
      </p:sp>
      <p:sp>
        <p:nvSpPr>
          <p:cNvPr id="41" name="PlaceHolder 5"/>
          <p:cNvSpPr>
            <a:spLocks noGrp="1"/>
          </p:cNvSpPr>
          <p:nvPr>
            <p:ph/>
          </p:nvPr>
        </p:nvSpPr>
        <p:spPr>
          <a:xfrm>
            <a:off x="457200" y="2761560"/>
            <a:ext cx="2649600" cy="142263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lvl="0" indent="0">
              <a:lnSpc>
                <a:spcPct val="90000"/>
              </a:lnSpc>
              <a:spcBef>
                <a:spcPts val="1063"/>
              </a:spcBef>
              <a:buNone/>
            </a:pPr>
            <a:r>
              <a:rPr lang="de-DE" sz="1500" b="0" strike="noStrike" spc="-1">
                <a:solidFill>
                  <a:srgbClr val="404040"/>
                </a:solidFill>
                <a:latin typeface="Calibri"/>
              </a:rPr>
              <a:t>Formatvorlagen des Textmasters bearbeiten</a:t>
            </a:r>
          </a:p>
        </p:txBody>
      </p:sp>
      <p:sp>
        <p:nvSpPr>
          <p:cNvPr id="42" name="PlaceHolder 6"/>
          <p:cNvSpPr>
            <a:spLocks noGrp="1"/>
          </p:cNvSpPr>
          <p:nvPr>
            <p:ph/>
          </p:nvPr>
        </p:nvSpPr>
        <p:spPr>
          <a:xfrm>
            <a:off x="3239640" y="2761560"/>
            <a:ext cx="2649600" cy="142263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lvl="0" indent="0">
              <a:lnSpc>
                <a:spcPct val="90000"/>
              </a:lnSpc>
              <a:spcBef>
                <a:spcPts val="1063"/>
              </a:spcBef>
              <a:buNone/>
            </a:pPr>
            <a:r>
              <a:rPr lang="de-DE" sz="1500" b="0" strike="noStrike" spc="-1">
                <a:solidFill>
                  <a:srgbClr val="404040"/>
                </a:solidFill>
                <a:latin typeface="Calibri"/>
              </a:rPr>
              <a:t>Formatvorlagen des Textmasters bearbeiten</a:t>
            </a:r>
          </a:p>
        </p:txBody>
      </p:sp>
      <p:sp>
        <p:nvSpPr>
          <p:cNvPr id="43" name="PlaceHolder 7"/>
          <p:cNvSpPr>
            <a:spLocks noGrp="1"/>
          </p:cNvSpPr>
          <p:nvPr>
            <p:ph/>
          </p:nvPr>
        </p:nvSpPr>
        <p:spPr>
          <a:xfrm>
            <a:off x="6022080" y="2761560"/>
            <a:ext cx="2649600" cy="142263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lvl="0" indent="0">
              <a:lnSpc>
                <a:spcPct val="90000"/>
              </a:lnSpc>
              <a:spcBef>
                <a:spcPts val="1063"/>
              </a:spcBef>
              <a:buNone/>
            </a:pPr>
            <a:r>
              <a:rPr lang="de-DE" sz="1500" b="0" strike="noStrike" spc="-1">
                <a:solidFill>
                  <a:srgbClr val="404040"/>
                </a:solidFill>
                <a:latin typeface="Calibri"/>
              </a:rPr>
              <a:t>Formatvorlagen des Textmasters bearbeiten</a:t>
            </a:r>
          </a:p>
        </p:txBody>
      </p:sp>
      <p:sp>
        <p:nvSpPr>
          <p:cNvPr id="9" name="PlaceHolder 8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4597C87A-1CF7-4D72-AE21-A91ACCB34332}" type="slidenum">
              <a:t>‹Nr.›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371651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eltext"/>
          <p:cNvSpPr txBox="1">
            <a:spLocks noGrp="1"/>
          </p:cNvSpPr>
          <p:nvPr>
            <p:ph type="title"/>
          </p:nvPr>
        </p:nvSpPr>
        <p:spPr>
          <a:xfrm>
            <a:off x="757239" y="1285875"/>
            <a:ext cx="7858125" cy="1538288"/>
          </a:xfrm>
          <a:prstGeom prst="rect">
            <a:avLst/>
          </a:prstGeom>
        </p:spPr>
        <p:txBody>
          <a:bodyPr anchor="b"/>
          <a:lstStyle>
            <a:lvl1pPr>
              <a:defRPr cap="all" spc="120">
                <a:solidFill>
                  <a:srgbClr val="EBEBEB"/>
                </a:solidFill>
                <a:effectLst>
                  <a:outerShdw blurRad="25400" dist="25400" dir="16200000" rotWithShape="0">
                    <a:srgbClr val="000000">
                      <a:alpha val="50000"/>
                    </a:srgbClr>
                  </a:outerShdw>
                </a:effectLst>
                <a:latin typeface="+mn-lt"/>
                <a:ea typeface="+mn-ea"/>
                <a:cs typeface="+mn-cs"/>
                <a:sym typeface="Cochin"/>
              </a:defRPr>
            </a:lvl1pPr>
          </a:lstStyle>
          <a:p>
            <a:r>
              <a:rPr lang="de-DE"/>
              <a:t>Titelmasterformat durch Klicken bearbeiten</a:t>
            </a:r>
            <a:endParaRPr/>
          </a:p>
        </p:txBody>
      </p:sp>
      <p:sp>
        <p:nvSpPr>
          <p:cNvPr id="12" name="Textebene 1…"/>
          <p:cNvSpPr txBox="1">
            <a:spLocks noGrp="1"/>
          </p:cNvSpPr>
          <p:nvPr>
            <p:ph type="body" sz="quarter" idx="1"/>
          </p:nvPr>
        </p:nvSpPr>
        <p:spPr>
          <a:xfrm>
            <a:off x="757239" y="2819400"/>
            <a:ext cx="7858125" cy="738188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1875" spc="75">
                <a:solidFill>
                  <a:srgbClr val="FFFFFF"/>
                </a:solidFill>
                <a:effectLst>
                  <a:outerShdw blurRad="25400" dist="27326" dir="16200000" rotWithShape="0">
                    <a:srgbClr val="000000">
                      <a:alpha val="50000"/>
                    </a:srgbClr>
                  </a:outerShdw>
                </a:effectLst>
                <a:latin typeface="+mn-lt"/>
                <a:ea typeface="+mn-ea"/>
                <a:cs typeface="+mn-cs"/>
                <a:sym typeface="Cochin"/>
              </a:defRPr>
            </a:lvl1pPr>
            <a:lvl2pPr marL="0" indent="0" algn="ctr">
              <a:spcBef>
                <a:spcPts val="0"/>
              </a:spcBef>
              <a:buSzTx/>
              <a:buNone/>
              <a:defRPr sz="1875" spc="75">
                <a:solidFill>
                  <a:srgbClr val="FFFFFF"/>
                </a:solidFill>
                <a:effectLst>
                  <a:outerShdw blurRad="25400" dist="27326" dir="16200000" rotWithShape="0">
                    <a:srgbClr val="000000">
                      <a:alpha val="50000"/>
                    </a:srgbClr>
                  </a:outerShdw>
                </a:effectLst>
                <a:latin typeface="+mn-lt"/>
                <a:ea typeface="+mn-ea"/>
                <a:cs typeface="+mn-cs"/>
                <a:sym typeface="Cochin"/>
              </a:defRPr>
            </a:lvl2pPr>
            <a:lvl3pPr marL="0" indent="0" algn="ctr">
              <a:spcBef>
                <a:spcPts val="0"/>
              </a:spcBef>
              <a:buSzTx/>
              <a:buNone/>
              <a:defRPr sz="1875" spc="75">
                <a:solidFill>
                  <a:srgbClr val="FFFFFF"/>
                </a:solidFill>
                <a:effectLst>
                  <a:outerShdw blurRad="25400" dist="27326" dir="16200000" rotWithShape="0">
                    <a:srgbClr val="000000">
                      <a:alpha val="50000"/>
                    </a:srgbClr>
                  </a:outerShdw>
                </a:effectLst>
                <a:latin typeface="+mn-lt"/>
                <a:ea typeface="+mn-ea"/>
                <a:cs typeface="+mn-cs"/>
                <a:sym typeface="Cochin"/>
              </a:defRPr>
            </a:lvl3pPr>
            <a:lvl4pPr marL="0" indent="0" algn="ctr">
              <a:spcBef>
                <a:spcPts val="0"/>
              </a:spcBef>
              <a:buSzTx/>
              <a:buNone/>
              <a:defRPr sz="1875" spc="75">
                <a:solidFill>
                  <a:srgbClr val="FFFFFF"/>
                </a:solidFill>
                <a:effectLst>
                  <a:outerShdw blurRad="25400" dist="27326" dir="16200000" rotWithShape="0">
                    <a:srgbClr val="000000">
                      <a:alpha val="50000"/>
                    </a:srgbClr>
                  </a:outerShdw>
                </a:effectLst>
                <a:latin typeface="+mn-lt"/>
                <a:ea typeface="+mn-ea"/>
                <a:cs typeface="+mn-cs"/>
                <a:sym typeface="Cochin"/>
              </a:defRPr>
            </a:lvl4pPr>
            <a:lvl5pPr marL="0" indent="0" algn="ctr">
              <a:spcBef>
                <a:spcPts val="0"/>
              </a:spcBef>
              <a:buSzTx/>
              <a:buNone/>
              <a:defRPr sz="1875" spc="75">
                <a:solidFill>
                  <a:srgbClr val="FFFFFF"/>
                </a:solidFill>
                <a:effectLst>
                  <a:outerShdw blurRad="25400" dist="27326" dir="16200000" rotWithShape="0">
                    <a:srgbClr val="000000">
                      <a:alpha val="50000"/>
                    </a:srgbClr>
                  </a:outerShdw>
                </a:effectLst>
                <a:latin typeface="+mn-lt"/>
                <a:ea typeface="+mn-ea"/>
                <a:cs typeface="+mn-cs"/>
                <a:sym typeface="Cochin"/>
              </a:defRPr>
            </a:lvl5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/>
          </a:p>
        </p:txBody>
      </p:sp>
      <p:sp>
        <p:nvSpPr>
          <p:cNvPr id="13" name="Folien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8C8C8C"/>
                </a:solidFill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05186828"/>
      </p:ext>
    </p:extLst>
  </p:cSld>
  <p:clrMapOvr>
    <a:masterClrMapping/>
  </p:clrMapOvr>
  <p:transition spd="med"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Foto - Horizontal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chwarzweißfoto einer Silhouette von zwei Bäumen mit Himmel im Hintergrund"/>
          <p:cNvSpPr>
            <a:spLocks noGrp="1"/>
          </p:cNvSpPr>
          <p:nvPr>
            <p:ph type="pic" idx="21"/>
          </p:nvPr>
        </p:nvSpPr>
        <p:spPr>
          <a:xfrm>
            <a:off x="1129522" y="-533493"/>
            <a:ext cx="7015841" cy="45720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r>
              <a:rPr lang="de-DE"/>
              <a:t>Bild durch Klicken auf Symbol hinzufügen</a:t>
            </a:r>
            <a:endParaRPr/>
          </a:p>
        </p:txBody>
      </p:sp>
      <p:sp>
        <p:nvSpPr>
          <p:cNvPr id="21" name="Titeltext"/>
          <p:cNvSpPr txBox="1">
            <a:spLocks noGrp="1"/>
          </p:cNvSpPr>
          <p:nvPr>
            <p:ph type="title"/>
          </p:nvPr>
        </p:nvSpPr>
        <p:spPr>
          <a:xfrm>
            <a:off x="757239" y="3414714"/>
            <a:ext cx="7858125" cy="881063"/>
          </a:xfrm>
          <a:prstGeom prst="rect">
            <a:avLst/>
          </a:prstGeom>
        </p:spPr>
        <p:txBody>
          <a:bodyPr anchor="b"/>
          <a:lstStyle>
            <a:lvl1pPr>
              <a:defRPr cap="all" spc="120">
                <a:solidFill>
                  <a:srgbClr val="EBEBEB"/>
                </a:solidFill>
                <a:effectLst>
                  <a:outerShdw blurRad="25400" dist="25400" dir="16200000" rotWithShape="0">
                    <a:srgbClr val="000000">
                      <a:alpha val="50000"/>
                    </a:srgbClr>
                  </a:outerShdw>
                </a:effectLst>
                <a:latin typeface="+mn-lt"/>
                <a:ea typeface="+mn-ea"/>
                <a:cs typeface="+mn-cs"/>
                <a:sym typeface="Cochin"/>
              </a:defRPr>
            </a:lvl1pPr>
          </a:lstStyle>
          <a:p>
            <a:r>
              <a:rPr lang="de-DE"/>
              <a:t>Titelmasterformat durch Klicken bearbeiten</a:t>
            </a:r>
            <a:endParaRPr/>
          </a:p>
        </p:txBody>
      </p:sp>
      <p:sp>
        <p:nvSpPr>
          <p:cNvPr id="22" name="Textebene 1…"/>
          <p:cNvSpPr txBox="1">
            <a:spLocks noGrp="1"/>
          </p:cNvSpPr>
          <p:nvPr>
            <p:ph type="body" sz="quarter" idx="1"/>
          </p:nvPr>
        </p:nvSpPr>
        <p:spPr>
          <a:xfrm>
            <a:off x="757239" y="4305302"/>
            <a:ext cx="7858125" cy="690563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1875" spc="75">
                <a:solidFill>
                  <a:srgbClr val="FFFFFF"/>
                </a:solidFill>
                <a:effectLst>
                  <a:outerShdw blurRad="25400" dist="27326" dir="16200000" rotWithShape="0">
                    <a:srgbClr val="000000">
                      <a:alpha val="50000"/>
                    </a:srgbClr>
                  </a:outerShdw>
                </a:effectLst>
                <a:latin typeface="+mn-lt"/>
                <a:ea typeface="+mn-ea"/>
                <a:cs typeface="+mn-cs"/>
                <a:sym typeface="Cochin"/>
              </a:defRPr>
            </a:lvl1pPr>
            <a:lvl2pPr marL="0" indent="0" algn="ctr">
              <a:spcBef>
                <a:spcPts val="0"/>
              </a:spcBef>
              <a:buSzTx/>
              <a:buNone/>
              <a:defRPr sz="1875" spc="75">
                <a:solidFill>
                  <a:srgbClr val="FFFFFF"/>
                </a:solidFill>
                <a:effectLst>
                  <a:outerShdw blurRad="25400" dist="27326" dir="16200000" rotWithShape="0">
                    <a:srgbClr val="000000">
                      <a:alpha val="50000"/>
                    </a:srgbClr>
                  </a:outerShdw>
                </a:effectLst>
                <a:latin typeface="+mn-lt"/>
                <a:ea typeface="+mn-ea"/>
                <a:cs typeface="+mn-cs"/>
                <a:sym typeface="Cochin"/>
              </a:defRPr>
            </a:lvl2pPr>
            <a:lvl3pPr marL="0" indent="0" algn="ctr">
              <a:spcBef>
                <a:spcPts val="0"/>
              </a:spcBef>
              <a:buSzTx/>
              <a:buNone/>
              <a:defRPr sz="1875" spc="75">
                <a:solidFill>
                  <a:srgbClr val="FFFFFF"/>
                </a:solidFill>
                <a:effectLst>
                  <a:outerShdw blurRad="25400" dist="27326" dir="16200000" rotWithShape="0">
                    <a:srgbClr val="000000">
                      <a:alpha val="50000"/>
                    </a:srgbClr>
                  </a:outerShdw>
                </a:effectLst>
                <a:latin typeface="+mn-lt"/>
                <a:ea typeface="+mn-ea"/>
                <a:cs typeface="+mn-cs"/>
                <a:sym typeface="Cochin"/>
              </a:defRPr>
            </a:lvl3pPr>
            <a:lvl4pPr marL="0" indent="0" algn="ctr">
              <a:spcBef>
                <a:spcPts val="0"/>
              </a:spcBef>
              <a:buSzTx/>
              <a:buNone/>
              <a:defRPr sz="1875" spc="75">
                <a:solidFill>
                  <a:srgbClr val="FFFFFF"/>
                </a:solidFill>
                <a:effectLst>
                  <a:outerShdw blurRad="25400" dist="27326" dir="16200000" rotWithShape="0">
                    <a:srgbClr val="000000">
                      <a:alpha val="50000"/>
                    </a:srgbClr>
                  </a:outerShdw>
                </a:effectLst>
                <a:latin typeface="+mn-lt"/>
                <a:ea typeface="+mn-ea"/>
                <a:cs typeface="+mn-cs"/>
                <a:sym typeface="Cochin"/>
              </a:defRPr>
            </a:lvl4pPr>
            <a:lvl5pPr marL="0" indent="0" algn="ctr">
              <a:spcBef>
                <a:spcPts val="0"/>
              </a:spcBef>
              <a:buSzTx/>
              <a:buNone/>
              <a:defRPr sz="1875" spc="75">
                <a:solidFill>
                  <a:srgbClr val="FFFFFF"/>
                </a:solidFill>
                <a:effectLst>
                  <a:outerShdw blurRad="25400" dist="27326" dir="16200000" rotWithShape="0">
                    <a:srgbClr val="000000">
                      <a:alpha val="50000"/>
                    </a:srgbClr>
                  </a:outerShdw>
                </a:effectLst>
                <a:latin typeface="+mn-lt"/>
                <a:ea typeface="+mn-ea"/>
                <a:cs typeface="+mn-cs"/>
                <a:sym typeface="Cochin"/>
              </a:defRPr>
            </a:lvl5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/>
          </a:p>
        </p:txBody>
      </p:sp>
      <p:sp>
        <p:nvSpPr>
          <p:cNvPr id="23" name="Folien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8C8C8C"/>
                </a:solidFill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13028184"/>
      </p:ext>
    </p:extLst>
  </p:cSld>
  <p:clrMapOvr>
    <a:masterClrMapping/>
  </p:clrMapOvr>
  <p:transition spd="med"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el - Mitte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eltext"/>
          <p:cNvSpPr txBox="1">
            <a:spLocks noGrp="1"/>
          </p:cNvSpPr>
          <p:nvPr>
            <p:ph type="title"/>
          </p:nvPr>
        </p:nvSpPr>
        <p:spPr>
          <a:xfrm>
            <a:off x="757239" y="1800225"/>
            <a:ext cx="7858125" cy="1538288"/>
          </a:xfrm>
          <a:prstGeom prst="rect">
            <a:avLst/>
          </a:prstGeom>
        </p:spPr>
        <p:txBody>
          <a:bodyPr/>
          <a:lstStyle>
            <a:lvl1pPr>
              <a:defRPr cap="all" spc="120">
                <a:solidFill>
                  <a:srgbClr val="EBEBEB"/>
                </a:solidFill>
                <a:effectLst>
                  <a:outerShdw blurRad="25400" dist="25400" dir="16200000" rotWithShape="0">
                    <a:srgbClr val="000000">
                      <a:alpha val="50000"/>
                    </a:srgbClr>
                  </a:outerShdw>
                </a:effectLst>
                <a:latin typeface="+mn-lt"/>
                <a:ea typeface="+mn-ea"/>
                <a:cs typeface="+mn-cs"/>
                <a:sym typeface="Cochin"/>
              </a:defRPr>
            </a:lvl1pPr>
          </a:lstStyle>
          <a:p>
            <a:r>
              <a:rPr lang="de-DE"/>
              <a:t>Titelmasterformat durch Klicken bearbeiten</a:t>
            </a:r>
            <a:endParaRPr/>
          </a:p>
        </p:txBody>
      </p:sp>
      <p:sp>
        <p:nvSpPr>
          <p:cNvPr id="31" name="Folien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8C8C8C"/>
                </a:solidFill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03173982"/>
      </p:ext>
    </p:extLst>
  </p:cSld>
  <p:clrMapOvr>
    <a:masterClrMapping/>
  </p:clrMapOvr>
  <p:transition spd="med"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Foto - Vertikal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chwarzweißfoto einer Baumsilhouette mit Himmel im Hintergrund"/>
          <p:cNvSpPr>
            <a:spLocks noGrp="1"/>
          </p:cNvSpPr>
          <p:nvPr>
            <p:ph type="pic" idx="21"/>
          </p:nvPr>
        </p:nvSpPr>
        <p:spPr>
          <a:xfrm>
            <a:off x="4528899" y="-419151"/>
            <a:ext cx="8526339" cy="5556344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r>
              <a:rPr lang="de-DE"/>
              <a:t>Bild durch Klicken auf Symbol hinzufügen</a:t>
            </a:r>
            <a:endParaRPr/>
          </a:p>
        </p:txBody>
      </p:sp>
      <p:sp>
        <p:nvSpPr>
          <p:cNvPr id="39" name="Titeltext"/>
          <p:cNvSpPr txBox="1">
            <a:spLocks noGrp="1"/>
          </p:cNvSpPr>
          <p:nvPr>
            <p:ph type="title"/>
          </p:nvPr>
        </p:nvSpPr>
        <p:spPr>
          <a:xfrm>
            <a:off x="642938" y="619127"/>
            <a:ext cx="3705225" cy="2062163"/>
          </a:xfrm>
          <a:prstGeom prst="rect">
            <a:avLst/>
          </a:prstGeom>
        </p:spPr>
        <p:txBody>
          <a:bodyPr anchor="b"/>
          <a:lstStyle/>
          <a:p>
            <a:r>
              <a:rPr lang="de-DE"/>
              <a:t>Titelmasterformat durch Klicken bearbeiten</a:t>
            </a:r>
            <a:endParaRPr/>
          </a:p>
        </p:txBody>
      </p:sp>
      <p:sp>
        <p:nvSpPr>
          <p:cNvPr id="40" name="Textebene 1…"/>
          <p:cNvSpPr txBox="1">
            <a:spLocks noGrp="1"/>
          </p:cNvSpPr>
          <p:nvPr>
            <p:ph type="body" sz="quarter" idx="1"/>
          </p:nvPr>
        </p:nvSpPr>
        <p:spPr>
          <a:xfrm>
            <a:off x="642938" y="2743202"/>
            <a:ext cx="3705225" cy="1781175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1875"/>
            </a:lvl1pPr>
            <a:lvl2pPr marL="0" indent="0" algn="ctr">
              <a:spcBef>
                <a:spcPts val="0"/>
              </a:spcBef>
              <a:buSzTx/>
              <a:buNone/>
              <a:defRPr sz="1875"/>
            </a:lvl2pPr>
            <a:lvl3pPr marL="0" indent="0" algn="ctr">
              <a:spcBef>
                <a:spcPts val="0"/>
              </a:spcBef>
              <a:buSzTx/>
              <a:buNone/>
              <a:defRPr sz="1875"/>
            </a:lvl3pPr>
            <a:lvl4pPr marL="0" indent="0" algn="ctr">
              <a:spcBef>
                <a:spcPts val="0"/>
              </a:spcBef>
              <a:buSzTx/>
              <a:buNone/>
              <a:defRPr sz="1875"/>
            </a:lvl4pPr>
            <a:lvl5pPr marL="0" indent="0" algn="ctr">
              <a:spcBef>
                <a:spcPts val="0"/>
              </a:spcBef>
              <a:buSzTx/>
              <a:buNone/>
              <a:defRPr sz="1875"/>
            </a:lvl5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/>
          </a:p>
        </p:txBody>
      </p:sp>
      <p:sp>
        <p:nvSpPr>
          <p:cNvPr id="41" name="Folien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99745992"/>
      </p:ext>
    </p:extLst>
  </p:cSld>
  <p:clrMapOvr>
    <a:masterClrMapping/>
  </p:clrMapOvr>
  <p:transition spd="med"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el - Ob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el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de-DE"/>
              <a:t>Titelmasterformat durch Klicken bearbeiten</a:t>
            </a:r>
            <a:endParaRPr/>
          </a:p>
        </p:txBody>
      </p:sp>
      <p:sp>
        <p:nvSpPr>
          <p:cNvPr id="49" name="Folien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95388377"/>
      </p:ext>
    </p:extLst>
  </p:cSld>
  <p:clrMapOvr>
    <a:masterClrMapping/>
  </p:clrMapOvr>
  <p:transition spd="med"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el &amp; Pun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el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de-DE"/>
              <a:t>Titelmasterformat durch Klicken bearbeiten</a:t>
            </a:r>
            <a:endParaRPr/>
          </a:p>
        </p:txBody>
      </p:sp>
      <p:sp>
        <p:nvSpPr>
          <p:cNvPr id="57" name="Textebene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/>
          </a:p>
        </p:txBody>
      </p:sp>
      <p:sp>
        <p:nvSpPr>
          <p:cNvPr id="58" name="Folien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86663663"/>
      </p:ext>
    </p:extLst>
  </p:cSld>
  <p:clrMapOvr>
    <a:masterClrMapping/>
  </p:clrMapOvr>
  <p:transition spd="med"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el, Punkt &amp;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chwarzweißfoto einer Baumsilhouette mit Himmel im Hintergrund"/>
          <p:cNvSpPr>
            <a:spLocks noGrp="1"/>
          </p:cNvSpPr>
          <p:nvPr>
            <p:ph type="pic" idx="21"/>
          </p:nvPr>
        </p:nvSpPr>
        <p:spPr>
          <a:xfrm>
            <a:off x="4722972" y="352835"/>
            <a:ext cx="7585877" cy="4943475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r>
              <a:rPr lang="de-DE"/>
              <a:t>Bild durch Klicken auf Symbol hinzufügen</a:t>
            </a:r>
            <a:endParaRPr/>
          </a:p>
        </p:txBody>
      </p:sp>
      <p:sp>
        <p:nvSpPr>
          <p:cNvPr id="66" name="Titel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de-DE"/>
              <a:t>Titelmasterformat durch Klicken bearbeiten</a:t>
            </a:r>
            <a:endParaRPr/>
          </a:p>
        </p:txBody>
      </p:sp>
      <p:sp>
        <p:nvSpPr>
          <p:cNvPr id="67" name="Textebene 1…"/>
          <p:cNvSpPr txBox="1">
            <a:spLocks noGrp="1"/>
          </p:cNvSpPr>
          <p:nvPr>
            <p:ph type="body" sz="half" idx="1"/>
          </p:nvPr>
        </p:nvSpPr>
        <p:spPr>
          <a:xfrm>
            <a:off x="647700" y="1428750"/>
            <a:ext cx="3600451" cy="3176588"/>
          </a:xfrm>
          <a:prstGeom prst="rect">
            <a:avLst/>
          </a:prstGeom>
        </p:spPr>
        <p:txBody>
          <a:bodyPr/>
          <a:lstStyle>
            <a:lvl1pPr marL="185738" indent="-185738">
              <a:defRPr sz="1725"/>
            </a:lvl1pPr>
            <a:lvl2pPr marL="371475" indent="-185738">
              <a:defRPr sz="1725"/>
            </a:lvl2pPr>
            <a:lvl3pPr marL="557213" indent="-185738">
              <a:defRPr sz="1725"/>
            </a:lvl3pPr>
            <a:lvl4pPr marL="742950" indent="-185738">
              <a:defRPr sz="1725"/>
            </a:lvl4pPr>
            <a:lvl5pPr marL="928688" indent="-185738">
              <a:defRPr sz="1725"/>
            </a:lvl5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/>
          </a:p>
        </p:txBody>
      </p:sp>
      <p:sp>
        <p:nvSpPr>
          <p:cNvPr id="68" name="Folien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06080834"/>
      </p:ext>
    </p:extLst>
  </p:cSld>
  <p:clrMapOvr>
    <a:masterClrMapping/>
  </p:clrMapOvr>
  <p:transition spd="med"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el, Punkte &amp; Livevideo – kle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Titel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de-DE"/>
              <a:t>Titelmasterformat durch Klicken bearbeiten</a:t>
            </a:r>
            <a:endParaRPr/>
          </a:p>
        </p:txBody>
      </p:sp>
      <p:sp>
        <p:nvSpPr>
          <p:cNvPr id="76" name="Textebene 1…"/>
          <p:cNvSpPr txBox="1">
            <a:spLocks noGrp="1"/>
          </p:cNvSpPr>
          <p:nvPr>
            <p:ph type="body" sz="half" idx="1"/>
          </p:nvPr>
        </p:nvSpPr>
        <p:spPr>
          <a:xfrm>
            <a:off x="642937" y="1426369"/>
            <a:ext cx="3600451" cy="3176588"/>
          </a:xfrm>
          <a:prstGeom prst="rect">
            <a:avLst/>
          </a:prstGeom>
        </p:spPr>
        <p:txBody>
          <a:bodyPr/>
          <a:lstStyle>
            <a:lvl1pPr marL="185738" indent="-185738">
              <a:defRPr sz="1725"/>
            </a:lvl1pPr>
            <a:lvl2pPr marL="371475" indent="-185738">
              <a:defRPr sz="1725"/>
            </a:lvl2pPr>
            <a:lvl3pPr marL="557213" indent="-185738">
              <a:defRPr sz="1725"/>
            </a:lvl3pPr>
            <a:lvl4pPr marL="742950" indent="-185738">
              <a:defRPr sz="1725"/>
            </a:lvl4pPr>
            <a:lvl5pPr marL="928688" indent="-185738">
              <a:defRPr sz="1725"/>
            </a:lvl5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/>
          </a:p>
        </p:txBody>
      </p:sp>
      <p:sp>
        <p:nvSpPr>
          <p:cNvPr id="77" name="Folien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51023209"/>
      </p:ext>
    </p:extLst>
  </p:cSld>
  <p:clrMapOvr>
    <a:masterClrMapping/>
  </p:clrMapOvr>
  <p:transition spd="med"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el, Punkte &amp; Livevideo – gro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Titel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de-DE"/>
              <a:t>Titelmasterformat durch Klicken bearbeiten</a:t>
            </a:r>
            <a:endParaRPr/>
          </a:p>
        </p:txBody>
      </p:sp>
      <p:sp>
        <p:nvSpPr>
          <p:cNvPr id="85" name="Textebene 1…"/>
          <p:cNvSpPr txBox="1">
            <a:spLocks noGrp="1"/>
          </p:cNvSpPr>
          <p:nvPr>
            <p:ph type="body" sz="half" idx="1"/>
          </p:nvPr>
        </p:nvSpPr>
        <p:spPr>
          <a:xfrm>
            <a:off x="647700" y="1428750"/>
            <a:ext cx="3600451" cy="3176588"/>
          </a:xfrm>
          <a:prstGeom prst="rect">
            <a:avLst/>
          </a:prstGeom>
        </p:spPr>
        <p:txBody>
          <a:bodyPr/>
          <a:lstStyle>
            <a:lvl1pPr marL="185738" indent="-185738">
              <a:defRPr sz="1725"/>
            </a:lvl1pPr>
            <a:lvl2pPr marL="371475" indent="-185738">
              <a:defRPr sz="1725"/>
            </a:lvl2pPr>
            <a:lvl3pPr marL="557213" indent="-185738">
              <a:defRPr sz="1725"/>
            </a:lvl3pPr>
            <a:lvl4pPr marL="742950" indent="-185738">
              <a:defRPr sz="1725"/>
            </a:lvl4pPr>
            <a:lvl5pPr marL="928688" indent="-185738">
              <a:defRPr sz="1725"/>
            </a:lvl5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/>
          </a:p>
        </p:txBody>
      </p:sp>
      <p:sp>
        <p:nvSpPr>
          <p:cNvPr id="86" name="Folien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61695558"/>
      </p:ext>
    </p:extLst>
  </p:cSld>
  <p:clrMapOvr>
    <a:masterClrMapping/>
  </p:clrMapOvr>
  <p:transition spd="med"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Punkte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Textebene 1…"/>
          <p:cNvSpPr txBox="1">
            <a:spLocks noGrp="1"/>
          </p:cNvSpPr>
          <p:nvPr>
            <p:ph type="body" idx="1"/>
          </p:nvPr>
        </p:nvSpPr>
        <p:spPr>
          <a:xfrm>
            <a:off x="642939" y="361950"/>
            <a:ext cx="7858125" cy="44196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/>
          </a:p>
        </p:txBody>
      </p:sp>
      <p:sp>
        <p:nvSpPr>
          <p:cNvPr id="94" name="Folien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94864522"/>
      </p:ext>
    </p:extLst>
  </p:cSld>
  <p:clrMapOvr>
    <a:masterClrMapping/>
  </p:clrMapOvr>
  <p:transition spd="med"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Foto – Untertitel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chwarzweißfoto einer Silhouette von zwei Bäumen mit Himmel im Hintergrund"/>
          <p:cNvSpPr>
            <a:spLocks noGrp="1"/>
          </p:cNvSpPr>
          <p:nvPr>
            <p:ph type="pic" idx="21"/>
          </p:nvPr>
        </p:nvSpPr>
        <p:spPr>
          <a:xfrm>
            <a:off x="616444" y="-714884"/>
            <a:ext cx="7930923" cy="516833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r>
              <a:rPr lang="de-DE"/>
              <a:t>Bild durch Klicken auf Symbol hinzufügen</a:t>
            </a:r>
            <a:endParaRPr/>
          </a:p>
        </p:txBody>
      </p:sp>
      <p:sp>
        <p:nvSpPr>
          <p:cNvPr id="102" name="Textebene 1…"/>
          <p:cNvSpPr txBox="1">
            <a:spLocks noGrp="1"/>
          </p:cNvSpPr>
          <p:nvPr>
            <p:ph type="body" sz="quarter" idx="1"/>
          </p:nvPr>
        </p:nvSpPr>
        <p:spPr>
          <a:xfrm>
            <a:off x="714376" y="3795714"/>
            <a:ext cx="3662363" cy="347663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0"/>
              </a:spcBef>
              <a:buSzTx/>
              <a:buNone/>
              <a:defRPr sz="1200">
                <a:solidFill>
                  <a:srgbClr val="515151"/>
                </a:solidFill>
                <a:latin typeface="Bradley Hand ITC TT-Bold"/>
                <a:ea typeface="Bradley Hand ITC TT-Bold"/>
                <a:cs typeface="Bradley Hand ITC TT-Bold"/>
                <a:sym typeface="Bradley Hand ITC TT-Bold"/>
              </a:defRPr>
            </a:lvl1pPr>
            <a:lvl2pPr marL="0" indent="0">
              <a:spcBef>
                <a:spcPts val="0"/>
              </a:spcBef>
              <a:buSzTx/>
              <a:buNone/>
              <a:defRPr sz="1200">
                <a:solidFill>
                  <a:srgbClr val="515151"/>
                </a:solidFill>
                <a:latin typeface="Bradley Hand ITC TT-Bold"/>
                <a:ea typeface="Bradley Hand ITC TT-Bold"/>
                <a:cs typeface="Bradley Hand ITC TT-Bold"/>
                <a:sym typeface="Bradley Hand ITC TT-Bold"/>
              </a:defRPr>
            </a:lvl2pPr>
            <a:lvl3pPr marL="0" indent="0">
              <a:spcBef>
                <a:spcPts val="0"/>
              </a:spcBef>
              <a:buSzTx/>
              <a:buNone/>
              <a:defRPr sz="1200">
                <a:solidFill>
                  <a:srgbClr val="515151"/>
                </a:solidFill>
                <a:latin typeface="Bradley Hand ITC TT-Bold"/>
                <a:ea typeface="Bradley Hand ITC TT-Bold"/>
                <a:cs typeface="Bradley Hand ITC TT-Bold"/>
                <a:sym typeface="Bradley Hand ITC TT-Bold"/>
              </a:defRPr>
            </a:lvl3pPr>
            <a:lvl4pPr marL="0" indent="0">
              <a:spcBef>
                <a:spcPts val="0"/>
              </a:spcBef>
              <a:buSzTx/>
              <a:buNone/>
              <a:defRPr sz="1200">
                <a:solidFill>
                  <a:srgbClr val="515151"/>
                </a:solidFill>
                <a:latin typeface="Bradley Hand ITC TT-Bold"/>
                <a:ea typeface="Bradley Hand ITC TT-Bold"/>
                <a:cs typeface="Bradley Hand ITC TT-Bold"/>
                <a:sym typeface="Bradley Hand ITC TT-Bold"/>
              </a:defRPr>
            </a:lvl4pPr>
            <a:lvl5pPr marL="0" indent="0">
              <a:spcBef>
                <a:spcPts val="0"/>
              </a:spcBef>
              <a:buSzTx/>
              <a:buNone/>
              <a:defRPr sz="1200">
                <a:solidFill>
                  <a:srgbClr val="515151"/>
                </a:solidFill>
                <a:latin typeface="Bradley Hand ITC TT-Bold"/>
                <a:ea typeface="Bradley Hand ITC TT-Bold"/>
                <a:cs typeface="Bradley Hand ITC TT-Bold"/>
                <a:sym typeface="Bradley Hand ITC TT-Bold"/>
              </a:defRPr>
            </a:lvl5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/>
          </a:p>
        </p:txBody>
      </p:sp>
      <p:sp>
        <p:nvSpPr>
          <p:cNvPr id="103" name="Folien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33102010"/>
      </p:ext>
    </p:extLst>
  </p:cSld>
  <p:clrMapOvr>
    <a:masterClrMapping/>
  </p:clrMapOvr>
  <p:transition spd="med"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Foto - 2 Stück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chwarzweißfoto einer Baumsilhouette mit Himmel im Hintergrund"/>
          <p:cNvSpPr>
            <a:spLocks noGrp="1"/>
          </p:cNvSpPr>
          <p:nvPr>
            <p:ph type="pic" idx="21"/>
          </p:nvPr>
        </p:nvSpPr>
        <p:spPr>
          <a:xfrm>
            <a:off x="229297" y="-339985"/>
            <a:ext cx="8477475" cy="55245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r>
              <a:rPr lang="de-DE"/>
              <a:t>Bild durch Klicken auf Symbol hinzufügen</a:t>
            </a:r>
            <a:endParaRPr/>
          </a:p>
        </p:txBody>
      </p:sp>
      <p:sp>
        <p:nvSpPr>
          <p:cNvPr id="111" name="Schwarzweißfoto einer Baumsilhouette mit Himmel im Hintergrund"/>
          <p:cNvSpPr>
            <a:spLocks noGrp="1"/>
          </p:cNvSpPr>
          <p:nvPr>
            <p:ph type="pic" idx="22"/>
          </p:nvPr>
        </p:nvSpPr>
        <p:spPr>
          <a:xfrm>
            <a:off x="281835" y="-284461"/>
            <a:ext cx="8326279" cy="5425971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r>
              <a:rPr lang="de-DE"/>
              <a:t>Bild durch Klicken auf Symbol hinzufügen</a:t>
            </a:r>
            <a:endParaRPr/>
          </a:p>
        </p:txBody>
      </p:sp>
      <p:sp>
        <p:nvSpPr>
          <p:cNvPr id="112" name="Folien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56067792"/>
      </p:ext>
    </p:extLst>
  </p:cSld>
  <p:clrMapOvr>
    <a:masterClrMapping/>
  </p:clrMapOvr>
  <p:transition spd="med"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Foto - 3 Stück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chwarzweißfoto einer Baumsilhouette mit Himmel im Hintergrund 2"/>
          <p:cNvSpPr>
            <a:spLocks noGrp="1"/>
          </p:cNvSpPr>
          <p:nvPr>
            <p:ph type="pic" idx="21"/>
          </p:nvPr>
        </p:nvSpPr>
        <p:spPr>
          <a:xfrm>
            <a:off x="710489" y="346937"/>
            <a:ext cx="7954739" cy="5183851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r>
              <a:rPr lang="de-DE"/>
              <a:t>Bild durch Klicken auf Symbol hinzufügen</a:t>
            </a:r>
            <a:endParaRPr/>
          </a:p>
        </p:txBody>
      </p:sp>
      <p:sp>
        <p:nvSpPr>
          <p:cNvPr id="120" name="Schwarzweißfoto einer Silhouette von zwei Bäumen mit Himmel im Hintergrund"/>
          <p:cNvSpPr>
            <a:spLocks noGrp="1"/>
          </p:cNvSpPr>
          <p:nvPr>
            <p:ph type="pic" sz="half" idx="22"/>
          </p:nvPr>
        </p:nvSpPr>
        <p:spPr>
          <a:xfrm>
            <a:off x="4329977" y="-86059"/>
            <a:ext cx="4439412" cy="2893024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r>
              <a:rPr lang="de-DE"/>
              <a:t>Bild durch Klicken auf Symbol hinzufügen</a:t>
            </a:r>
            <a:endParaRPr/>
          </a:p>
        </p:txBody>
      </p:sp>
      <p:sp>
        <p:nvSpPr>
          <p:cNvPr id="121" name="Schwarzweißfoto einer Baumsilhouette mit Himmel im Hintergrund 1"/>
          <p:cNvSpPr>
            <a:spLocks noGrp="1"/>
          </p:cNvSpPr>
          <p:nvPr>
            <p:ph type="pic" idx="23"/>
          </p:nvPr>
        </p:nvSpPr>
        <p:spPr>
          <a:xfrm>
            <a:off x="600553" y="474941"/>
            <a:ext cx="6371247" cy="415194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r>
              <a:rPr lang="de-DE"/>
              <a:t>Bild durch Klicken auf Symbol hinzufügen</a:t>
            </a:r>
            <a:endParaRPr/>
          </a:p>
        </p:txBody>
      </p:sp>
      <p:sp>
        <p:nvSpPr>
          <p:cNvPr id="122" name="Folien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79118474"/>
      </p:ext>
    </p:extLst>
  </p:cSld>
  <p:clrMapOvr>
    <a:masterClrMapping/>
  </p:clrMapOvr>
  <p:transition spd="med"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Zitat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–Christian Bauer"/>
          <p:cNvSpPr txBox="1">
            <a:spLocks noGrp="1"/>
          </p:cNvSpPr>
          <p:nvPr>
            <p:ph type="body" sz="quarter" idx="21"/>
          </p:nvPr>
        </p:nvSpPr>
        <p:spPr>
          <a:xfrm>
            <a:off x="890589" y="3357562"/>
            <a:ext cx="7358063" cy="356508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1650" i="1"/>
            </a:lvl1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130" name="„Zitat hier eingeben.“"/>
          <p:cNvSpPr txBox="1">
            <a:spLocks noGrp="1"/>
          </p:cNvSpPr>
          <p:nvPr>
            <p:ph type="body" sz="quarter" idx="22"/>
          </p:nvPr>
        </p:nvSpPr>
        <p:spPr>
          <a:xfrm>
            <a:off x="890589" y="2031633"/>
            <a:ext cx="7358063" cy="437299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2175"/>
            </a:lvl1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131" name="Folien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40043470"/>
      </p:ext>
    </p:extLst>
  </p:cSld>
  <p:clrMapOvr>
    <a:masterClrMapping/>
  </p:clrMapOvr>
  <p:transition spd="med"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Foto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Schwarzweißfoto einer Silhouette von zwei Bäumen mit Himmel im Hintergrund"/>
          <p:cNvSpPr>
            <a:spLocks noGrp="1"/>
          </p:cNvSpPr>
          <p:nvPr>
            <p:ph type="pic" idx="21"/>
          </p:nvPr>
        </p:nvSpPr>
        <p:spPr>
          <a:xfrm>
            <a:off x="-400349" y="-981075"/>
            <a:ext cx="10374504" cy="6760735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r>
              <a:rPr lang="de-DE"/>
              <a:t>Bild durch Klicken auf Symbol hinzufügen</a:t>
            </a:r>
            <a:endParaRPr/>
          </a:p>
        </p:txBody>
      </p:sp>
      <p:sp>
        <p:nvSpPr>
          <p:cNvPr id="139" name="Folien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23197429"/>
      </p:ext>
    </p:extLst>
  </p:cSld>
  <p:clrMapOvr>
    <a:masterClrMapping/>
  </p:clrMapOvr>
  <p:transition spd="med"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Leer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Folien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5820013"/>
      </p:ext>
    </p:extLst>
  </p:cSld>
  <p:clrMapOvr>
    <a:masterClrMapping/>
  </p:clrMapOvr>
  <p:transition spd="med"/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CFA50-EEC6-411D-BF12-20428255790A}" type="datetimeFigureOut">
              <a:rPr lang="de-DE" smtClean="0"/>
              <a:t>05.10.2026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1DC21-CCF3-4352-A3E5-760038DD722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08140831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CFA50-EEC6-411D-BF12-20428255790A}" type="datetimeFigureOut">
              <a:rPr lang="de-DE" smtClean="0"/>
              <a:t>05.10.2026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1DC21-CCF3-4352-A3E5-760038DD722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35597563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3889" y="1282306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23889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CFA50-EEC6-411D-BF12-20428255790A}" type="datetimeFigureOut">
              <a:rPr lang="de-DE" smtClean="0"/>
              <a:t>05.10.2026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1DC21-CCF3-4352-A3E5-760038DD722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03808987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628651" y="1369219"/>
            <a:ext cx="3886200" cy="3263504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29151" y="1369219"/>
            <a:ext cx="3886200" cy="3263504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CFA50-EEC6-411D-BF12-20428255790A}" type="datetimeFigureOut">
              <a:rPr lang="de-DE" smtClean="0"/>
              <a:t>05.10.2026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1DC21-CCF3-4352-A3E5-760038DD722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96761417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9842" y="273844"/>
            <a:ext cx="7886700" cy="994172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29842" y="1878807"/>
            <a:ext cx="3868340" cy="2763441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29151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29151" y="1878807"/>
            <a:ext cx="3887391" cy="2763441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CFA50-EEC6-411D-BF12-20428255790A}" type="datetimeFigureOut">
              <a:rPr lang="de-DE" smtClean="0"/>
              <a:t>05.10.2026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1DC21-CCF3-4352-A3E5-760038DD722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62686154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CFA50-EEC6-411D-BF12-20428255790A}" type="datetimeFigureOut">
              <a:rPr lang="de-DE" smtClean="0"/>
              <a:t>05.10.2026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1DC21-CCF3-4352-A3E5-760038DD722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18979017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CFA50-EEC6-411D-BF12-20428255790A}" type="datetimeFigureOut">
              <a:rPr lang="de-DE" smtClean="0"/>
              <a:t>05.10.2026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1DC21-CCF3-4352-A3E5-760038DD722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71557653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9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887391" y="740571"/>
            <a:ext cx="4629151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629841" y="1543052"/>
            <a:ext cx="2949179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CFA50-EEC6-411D-BF12-20428255790A}" type="datetimeFigureOut">
              <a:rPr lang="de-DE" smtClean="0"/>
              <a:t>05.10.2026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1DC21-CCF3-4352-A3E5-760038DD722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67890073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9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3887391" y="740571"/>
            <a:ext cx="4629151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629841" y="1543052"/>
            <a:ext cx="2949179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CFA50-EEC6-411D-BF12-20428255790A}" type="datetimeFigureOut">
              <a:rPr lang="de-DE" smtClean="0"/>
              <a:t>05.10.2026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1DC21-CCF3-4352-A3E5-760038DD722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97426139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CFA50-EEC6-411D-BF12-20428255790A}" type="datetimeFigureOut">
              <a:rPr lang="de-DE" smtClean="0"/>
              <a:t>05.10.2026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1DC21-CCF3-4352-A3E5-760038DD722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336095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543676" y="273846"/>
            <a:ext cx="1971675" cy="4358879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628651" y="273846"/>
            <a:ext cx="5800725" cy="4358879"/>
          </a:xfrm>
        </p:spPr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CFA50-EEC6-411D-BF12-20428255790A}" type="datetimeFigureOut">
              <a:rPr lang="de-DE" smtClean="0"/>
              <a:t>05.10.2026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1DC21-CCF3-4352-A3E5-760038DD722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8891717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1911" y="1885950"/>
            <a:ext cx="6686549" cy="1697086"/>
          </a:xfrm>
        </p:spPr>
        <p:txBody>
          <a:bodyPr anchor="b">
            <a:normAutofit/>
          </a:bodyPr>
          <a:lstStyle>
            <a:lvl1pPr>
              <a:defRPr sz="4050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1911" y="3583035"/>
            <a:ext cx="6686549" cy="844712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74001-33CE-4A20-BED7-600049E1CC25}" type="datetimeFigureOut">
              <a:rPr lang="de-DE" smtClean="0"/>
              <a:t>05.10.2026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reeform 6"/>
          <p:cNvSpPr/>
          <p:nvPr/>
        </p:nvSpPr>
        <p:spPr bwMode="auto">
          <a:xfrm>
            <a:off x="1" y="3242858"/>
            <a:ext cx="1308489" cy="583942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1" y="3397155"/>
            <a:ext cx="584825" cy="273844"/>
          </a:xfrm>
        </p:spPr>
        <p:txBody>
          <a:bodyPr/>
          <a:lstStyle/>
          <a:p>
            <a:fld id="{A1F45B3E-73C1-45BC-8976-6D07EC88003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15160448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4695" y="468082"/>
            <a:ext cx="6683765" cy="960668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1910" y="1600202"/>
            <a:ext cx="6686551" cy="2833217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74001-33CE-4A20-BED7-600049E1CC25}" type="datetimeFigureOut">
              <a:rPr lang="de-DE" smtClean="0"/>
              <a:t>05.10.2026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3140" y="535783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45B3E-73C1-45BC-8976-6D07EC88003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84275650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1" y="1544063"/>
            <a:ext cx="6686549" cy="1101600"/>
          </a:xfrm>
        </p:spPr>
        <p:txBody>
          <a:bodyPr anchor="b"/>
          <a:lstStyle>
            <a:lvl1pPr algn="l">
              <a:defRPr sz="3000" b="0" cap="none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1911" y="2647597"/>
            <a:ext cx="6686549" cy="645300"/>
          </a:xfrm>
        </p:spPr>
        <p:txBody>
          <a:bodyPr anchor="t"/>
          <a:lstStyle>
            <a:lvl1pPr marL="0" indent="0" algn="l">
              <a:buNone/>
              <a:defRPr sz="15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74001-33CE-4A20-BED7-600049E1CC25}" type="datetimeFigureOut">
              <a:rPr lang="de-DE" smtClean="0"/>
              <a:t>05.10.2026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0" y="2383632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1" y="2433105"/>
            <a:ext cx="584825" cy="273844"/>
          </a:xfrm>
        </p:spPr>
        <p:txBody>
          <a:bodyPr/>
          <a:lstStyle/>
          <a:p>
            <a:fld id="{A1F45B3E-73C1-45BC-8976-6D07EC88003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80512967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1910" y="1600202"/>
            <a:ext cx="3235399" cy="2833217"/>
          </a:xfrm>
        </p:spPr>
        <p:txBody>
          <a:bodyPr>
            <a:normAutofit/>
          </a:bodyPr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3061" y="1594668"/>
            <a:ext cx="3235399" cy="2833217"/>
          </a:xfrm>
        </p:spPr>
        <p:txBody>
          <a:bodyPr>
            <a:normAutofit/>
          </a:bodyPr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74001-33CE-4A20-BED7-600049E1CC25}" type="datetimeFigureOut">
              <a:rPr lang="de-DE" smtClean="0"/>
              <a:t>05.10.2026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3140" y="535783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1" y="590837"/>
            <a:ext cx="584825" cy="273844"/>
          </a:xfrm>
        </p:spPr>
        <p:txBody>
          <a:bodyPr/>
          <a:lstStyle/>
          <a:p>
            <a:fld id="{A1F45B3E-73C1-45BC-8976-6D07EC88003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61132124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04531" y="1479527"/>
            <a:ext cx="2994549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1909" y="1911727"/>
            <a:ext cx="3257171" cy="2515545"/>
          </a:xfrm>
        </p:spPr>
        <p:txBody>
          <a:bodyPr>
            <a:normAutofit/>
          </a:bodyPr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29973" y="1477108"/>
            <a:ext cx="2999251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75218" y="1909306"/>
            <a:ext cx="3254007" cy="2515545"/>
          </a:xfrm>
        </p:spPr>
        <p:txBody>
          <a:bodyPr>
            <a:normAutofit/>
          </a:bodyPr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74001-33CE-4A20-BED7-600049E1CC25}" type="datetimeFigureOut">
              <a:rPr lang="de-DE" smtClean="0"/>
              <a:t>05.10.2026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3140" y="535783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1" y="590837"/>
            <a:ext cx="584825" cy="273844"/>
          </a:xfrm>
        </p:spPr>
        <p:txBody>
          <a:bodyPr/>
          <a:lstStyle/>
          <a:p>
            <a:fld id="{A1F45B3E-73C1-45BC-8976-6D07EC88003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0201361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74001-33CE-4A20-BED7-600049E1CC25}" type="datetimeFigureOut">
              <a:rPr lang="de-DE" smtClean="0"/>
              <a:t>05.10.2026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3140" y="535783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45B3E-73C1-45BC-8976-6D07EC88003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20772640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74001-33CE-4A20-BED7-600049E1CC25}" type="datetimeFigureOut">
              <a:rPr lang="de-DE" smtClean="0"/>
              <a:t>05.10.2026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3140" y="535783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45B3E-73C1-45BC-8976-6D07EC88003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49270594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1" y="334566"/>
            <a:ext cx="2628899" cy="732234"/>
          </a:xfrm>
        </p:spPr>
        <p:txBody>
          <a:bodyPr anchor="b"/>
          <a:lstStyle>
            <a:lvl1pPr algn="l">
              <a:defRPr sz="1500" b="0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2259" y="334567"/>
            <a:ext cx="3886200" cy="4061222"/>
          </a:xfrm>
        </p:spPr>
        <p:txBody>
          <a:bodyPr anchor="ctr">
            <a:normAutofit/>
          </a:bodyPr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911" y="1198962"/>
            <a:ext cx="2628899" cy="319682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74001-33CE-4A20-BED7-600049E1CC25}" type="datetimeFigureOut">
              <a:rPr lang="de-DE" smtClean="0"/>
              <a:t>05.10.2026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0" y="535783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45B3E-73C1-45BC-8976-6D07EC88003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89228235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0" y="3600450"/>
            <a:ext cx="6686551" cy="425054"/>
          </a:xfrm>
        </p:spPr>
        <p:txBody>
          <a:bodyPr anchor="b">
            <a:normAutofit/>
          </a:bodyPr>
          <a:lstStyle>
            <a:lvl1pPr algn="l">
              <a:defRPr sz="1800" b="0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1910" y="476224"/>
            <a:ext cx="6686551" cy="2891228"/>
          </a:xfrm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910" y="4025504"/>
            <a:ext cx="6686551" cy="370284"/>
          </a:xfrm>
        </p:spPr>
        <p:txBody>
          <a:bodyPr>
            <a:normAutofit/>
          </a:bodyPr>
          <a:lstStyle>
            <a:lvl1pPr marL="0" indent="0">
              <a:buNone/>
              <a:defRPr sz="9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74001-33CE-4A20-BED7-600049E1CC25}" type="datetimeFigureOut">
              <a:rPr lang="de-DE" smtClean="0"/>
              <a:t>05.10.2026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0" y="3683796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98861" y="3737316"/>
            <a:ext cx="584825" cy="273844"/>
          </a:xfrm>
        </p:spPr>
        <p:txBody>
          <a:bodyPr/>
          <a:lstStyle/>
          <a:p>
            <a:fld id="{A1F45B3E-73C1-45BC-8976-6D07EC88003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8073053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1" y="457200"/>
            <a:ext cx="6686549" cy="2337780"/>
          </a:xfrm>
        </p:spPr>
        <p:txBody>
          <a:bodyPr anchor="ctr">
            <a:normAutofit/>
          </a:bodyPr>
          <a:lstStyle>
            <a:lvl1pPr algn="l">
              <a:defRPr sz="3600" b="0" cap="none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1911" y="3265535"/>
            <a:ext cx="6686549" cy="1166898"/>
          </a:xfrm>
        </p:spPr>
        <p:txBody>
          <a:bodyPr anchor="ctr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74001-33CE-4A20-BED7-600049E1CC25}" type="datetimeFigureOut">
              <a:rPr lang="de-DE" smtClean="0"/>
              <a:t>05.10.2026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0" y="2383632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1" y="2433105"/>
            <a:ext cx="584825" cy="273844"/>
          </a:xfrm>
        </p:spPr>
        <p:txBody>
          <a:bodyPr/>
          <a:lstStyle/>
          <a:p>
            <a:fld id="{A1F45B3E-73C1-45BC-8976-6D07EC88003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87567036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ita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7463" y="457200"/>
            <a:ext cx="6295445" cy="2171700"/>
          </a:xfrm>
        </p:spPr>
        <p:txBody>
          <a:bodyPr anchor="ctr">
            <a:normAutofit/>
          </a:bodyPr>
          <a:lstStyle>
            <a:lvl1pPr algn="l">
              <a:defRPr sz="3600" b="0" cap="none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56259" y="2628900"/>
            <a:ext cx="5652416" cy="28575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1911" y="3265535"/>
            <a:ext cx="6686549" cy="1166898"/>
          </a:xfrm>
        </p:spPr>
        <p:txBody>
          <a:bodyPr anchor="ctr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74001-33CE-4A20-BED7-600049E1CC25}" type="datetimeFigureOut">
              <a:rPr lang="de-DE" smtClean="0"/>
              <a:t>05.10.2026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3140" y="2383632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1" y="2433105"/>
            <a:ext cx="584825" cy="273844"/>
          </a:xfrm>
        </p:spPr>
        <p:txBody>
          <a:bodyPr/>
          <a:lstStyle/>
          <a:p>
            <a:fld id="{A1F45B3E-73C1-45BC-8976-6D07EC880035}" type="slidenum">
              <a:rPr lang="de-DE" smtClean="0"/>
              <a:t>‹Nr.›</a:t>
            </a:fld>
            <a:endParaRPr lang="de-DE"/>
          </a:p>
        </p:txBody>
      </p:sp>
      <p:sp>
        <p:nvSpPr>
          <p:cNvPr id="14" name="TextBox 13"/>
          <p:cNvSpPr txBox="1"/>
          <p:nvPr/>
        </p:nvSpPr>
        <p:spPr>
          <a:xfrm>
            <a:off x="1850739" y="486004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36139" y="2178980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58257218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nskar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0" y="1828800"/>
            <a:ext cx="6686551" cy="2043634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910" y="3886202"/>
            <a:ext cx="6686551" cy="547217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de-DE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74001-33CE-4A20-BED7-600049E1CC25}" type="datetimeFigureOut">
              <a:rPr lang="de-DE" smtClean="0"/>
              <a:t>05.10.2026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0" y="3683796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98861" y="3737316"/>
            <a:ext cx="584825" cy="273844"/>
          </a:xfrm>
        </p:spPr>
        <p:txBody>
          <a:bodyPr/>
          <a:lstStyle/>
          <a:p>
            <a:fld id="{A1F45B3E-73C1-45BC-8976-6D07EC88003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1661302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nskarte für Z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137463" y="457200"/>
            <a:ext cx="6295445" cy="2171700"/>
          </a:xfrm>
        </p:spPr>
        <p:txBody>
          <a:bodyPr anchor="ctr">
            <a:normAutofit/>
          </a:bodyPr>
          <a:lstStyle>
            <a:lvl1pPr algn="l">
              <a:defRPr sz="3600" b="0" cap="none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1910" y="3257550"/>
            <a:ext cx="6686551" cy="62865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800">
                <a:solidFill>
                  <a:schemeClr val="accent1"/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910" y="3886202"/>
            <a:ext cx="6686551" cy="547217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de-DE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74001-33CE-4A20-BED7-600049E1CC25}" type="datetimeFigureOut">
              <a:rPr lang="de-DE" smtClean="0"/>
              <a:t>05.10.2026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3140" y="3683796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98861" y="3737316"/>
            <a:ext cx="584825" cy="273844"/>
          </a:xfrm>
        </p:spPr>
        <p:txBody>
          <a:bodyPr/>
          <a:lstStyle/>
          <a:p>
            <a:fld id="{A1F45B3E-73C1-45BC-8976-6D07EC880035}" type="slidenum">
              <a:rPr lang="de-DE" smtClean="0"/>
              <a:t>‹Nr.›</a:t>
            </a:fld>
            <a:endParaRPr lang="de-DE"/>
          </a:p>
        </p:txBody>
      </p:sp>
      <p:sp>
        <p:nvSpPr>
          <p:cNvPr id="17" name="TextBox 16"/>
          <p:cNvSpPr txBox="1"/>
          <p:nvPr/>
        </p:nvSpPr>
        <p:spPr>
          <a:xfrm>
            <a:off x="1850739" y="486004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36139" y="2178980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25622087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ahr oder Fals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1" y="470557"/>
            <a:ext cx="6686549" cy="2160015"/>
          </a:xfrm>
        </p:spPr>
        <p:txBody>
          <a:bodyPr anchor="ctr">
            <a:normAutofit/>
          </a:bodyPr>
          <a:lstStyle>
            <a:lvl1pPr algn="l">
              <a:defRPr sz="3600" b="0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1910" y="3257550"/>
            <a:ext cx="6686551" cy="62865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800">
                <a:solidFill>
                  <a:schemeClr val="accent1"/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910" y="3886202"/>
            <a:ext cx="6686551" cy="547217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de-DE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74001-33CE-4A20-BED7-600049E1CC25}" type="datetimeFigureOut">
              <a:rPr lang="de-DE" smtClean="0"/>
              <a:t>05.10.2026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0" y="3683796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98861" y="3737316"/>
            <a:ext cx="584825" cy="273844"/>
          </a:xfrm>
        </p:spPr>
        <p:txBody>
          <a:bodyPr/>
          <a:lstStyle/>
          <a:p>
            <a:fld id="{A1F45B3E-73C1-45BC-8976-6D07EC88003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99435577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74001-33CE-4A20-BED7-600049E1CC25}" type="datetimeFigureOut">
              <a:rPr lang="de-DE" smtClean="0"/>
              <a:t>05.10.2026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3140" y="535783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45B3E-73C1-45BC-8976-6D07EC88003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96527894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1110" y="470556"/>
            <a:ext cx="1655701" cy="3962863"/>
          </a:xfrm>
        </p:spPr>
        <p:txBody>
          <a:bodyPr vert="eaVert" anchor="ctr"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1910" y="470556"/>
            <a:ext cx="4857751" cy="3962863"/>
          </a:xfrm>
        </p:spPr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74001-33CE-4A20-BED7-600049E1CC25}" type="datetimeFigureOut">
              <a:rPr lang="de-DE" smtClean="0"/>
              <a:t>05.10.2026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3140" y="535783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45B3E-73C1-45BC-8976-6D07EC88003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87537513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39A4647-9061-4BB4-8EDC-D5895C3347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40D75D52-D9E6-41F4-820E-D362B2843C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A25F510-4175-4EBC-A522-2427E96400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41086-A62F-4E42-BFFE-846516DF2039}" type="datetimeFigureOut">
              <a:rPr lang="de-DE" smtClean="0"/>
              <a:t>05.10.2026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386B4C0-F96F-4393-92AA-054884AF9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D21B811-5597-487D-90B2-2B3D0FCD5C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45019-6035-4AC0-A6F4-C0D89B745FC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36187236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761AE88-560A-4064-9FFA-A23C2AE46D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A83835E-3341-4E61-93D2-4DCFB6FA7F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0A22749-A143-4CC9-926A-7C722CE7CE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41086-A62F-4E42-BFFE-846516DF2039}" type="datetimeFigureOut">
              <a:rPr lang="de-DE" smtClean="0"/>
              <a:t>05.10.2026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D0B7070-2DF7-4C19-A852-4834A4F4E2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D4C8A8C-2F79-4180-A492-72841BFF66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45019-6035-4AC0-A6F4-C0D89B745FC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26891795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3FC2425-2AB4-4AC5-9DD3-5C2C523B5A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9" y="1282306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9770632-BF26-45B6-8FDB-A381A11A3A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9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F4A65C4-66A8-4AD7-8B94-86DF5DB5FA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41086-A62F-4E42-BFFE-846516DF2039}" type="datetimeFigureOut">
              <a:rPr lang="de-DE" smtClean="0"/>
              <a:t>05.10.2026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6ED2C94-BEC2-4D4E-B35D-EF7A211992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174FD3E-0DF1-49CA-8B8E-DB2C9D8CA6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45019-6035-4AC0-A6F4-C0D89B745FC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45855416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B15E61A-B40C-46A8-93E8-CE3AF865DD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5D2696D-558F-49AA-B612-B2B227463E4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1" y="1369219"/>
            <a:ext cx="3886200" cy="3263504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BAFB727D-895E-4260-9719-FB7EF8761E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1" y="1369219"/>
            <a:ext cx="3886200" cy="3263504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DC7C5048-E998-4FFA-AA90-B64AB841E4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41086-A62F-4E42-BFFE-846516DF2039}" type="datetimeFigureOut">
              <a:rPr lang="de-DE" smtClean="0"/>
              <a:t>05.10.2026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4A3DDCA6-35A4-4890-8EA9-88FBB30BE0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CC07118C-EFD0-4858-9046-1AD889887B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45019-6035-4AC0-A6F4-C0D89B745FC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73088681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192775-9A11-4D06-B634-1183ED3957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2" y="273844"/>
            <a:ext cx="7886700" cy="994172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55E504B2-D4D7-41D1-8485-F98ACE2768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91558225-03CA-4878-8FC4-59DFEDC2D1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1878807"/>
            <a:ext cx="3868340" cy="2763441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35F93911-0EF2-455D-924A-3B05DDCD03B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1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BD58B294-D174-4351-A8AC-5424CB91547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1" y="1878807"/>
            <a:ext cx="3887391" cy="2763441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1546268E-8D0D-4552-A8B4-A2CBA45A85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41086-A62F-4E42-BFFE-846516DF2039}" type="datetimeFigureOut">
              <a:rPr lang="de-DE" smtClean="0"/>
              <a:t>05.10.2026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0E990C49-3BB0-463D-A255-769CA48C99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696C03BB-56B1-4B2F-A222-5B1A0D0819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45019-6035-4AC0-A6F4-C0D89B745FC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1906822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73A6464-AD22-4FC0-9294-4D5CDC8365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7367A62B-CE73-4A2E-8F16-D2EE74BFE2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41086-A62F-4E42-BFFE-846516DF2039}" type="datetimeFigureOut">
              <a:rPr lang="de-DE" smtClean="0"/>
              <a:t>05.10.2026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376C5E1E-34BB-412D-9B9B-DA2F21D1C1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BAC7EA0A-8210-47A7-914A-30563FBC2F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45019-6035-4AC0-A6F4-C0D89B745FC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01019301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9DBD17BA-AEBA-4FE0-8FED-BD6E5B2F56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41086-A62F-4E42-BFFE-846516DF2039}" type="datetimeFigureOut">
              <a:rPr lang="de-DE" smtClean="0"/>
              <a:t>05.10.2026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910740E5-81CD-466F-98FD-823793D7D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F3E88EE6-AC43-48C8-8149-8768FD7A93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45019-6035-4AC0-A6F4-C0D89B745FC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16164651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4EC0C96-6C17-4554-99FF-193CA1B2F3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9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1207498-FC47-42EF-B60F-F6850562E9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740571"/>
            <a:ext cx="4629151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4C66EDCB-5CF2-4181-AADE-4AF464AB89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2"/>
            <a:ext cx="2949179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6A0FA9C-2018-4C4D-95B0-8B6ED44162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41086-A62F-4E42-BFFE-846516DF2039}" type="datetimeFigureOut">
              <a:rPr lang="de-DE" smtClean="0"/>
              <a:t>05.10.2026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FB235EC9-0F61-4FB7-9058-CDDD742A8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945A4396-C8C9-4538-8AE8-AF9DAFFDD8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45019-6035-4AC0-A6F4-C0D89B745FC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05226232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89917DD-DEE5-4979-9876-877485DE6C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9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C0240FB7-32D6-45E0-AB11-56C77280103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740571"/>
            <a:ext cx="4629151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ECAD8BFC-97C2-4779-9DFC-8F73E632E9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2"/>
            <a:ext cx="2949179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6AC3CC4F-76F3-4E06-921B-015BC3F4AD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41086-A62F-4E42-BFFE-846516DF2039}" type="datetimeFigureOut">
              <a:rPr lang="de-DE" smtClean="0"/>
              <a:t>05.10.2026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9B70C2D2-69BA-4346-A89C-8DFA44D404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D0E1EF15-14EE-409E-B03B-CEAA442801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45019-6035-4AC0-A6F4-C0D89B745FC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20560164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D592DFC-AAB0-49C9-B45E-FDEF5F462E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665F7A12-8728-4EED-8720-101F3DFD566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E2D6271-5030-4E06-A0DB-709CEF0B33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41086-A62F-4E42-BFFE-846516DF2039}" type="datetimeFigureOut">
              <a:rPr lang="de-DE" smtClean="0"/>
              <a:t>05.10.2026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250C522-8E9E-40B1-AC10-E46F33D99C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94DC9A5-373F-4A98-8384-F506EF1764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45019-6035-4AC0-A6F4-C0D89B745FC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96314541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93312FD5-98A9-41E4-9F19-7D0FFE9A6B7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6" y="273846"/>
            <a:ext cx="1971675" cy="4358879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D1C134AF-DEC1-4F27-9919-6C1C21FA08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1" y="273846"/>
            <a:ext cx="5800725" cy="4358879"/>
          </a:xfrm>
        </p:spPr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AD71562-F05F-424C-96D6-63F65660DE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41086-A62F-4E42-BFFE-846516DF2039}" type="datetimeFigureOut">
              <a:rPr lang="de-DE" smtClean="0"/>
              <a:t>05.10.2026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E3EBA33-7542-43BF-8456-16AD541EC6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4F9FA54-B57A-4318-84E0-031A6138C5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45019-6035-4AC0-A6F4-C0D89B745FC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71524835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5EF58D-B62B-40BB-83AA-9D07CFC4ED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9485" y="418339"/>
            <a:ext cx="8227315" cy="2348105"/>
          </a:xfrm>
        </p:spPr>
        <p:txBody>
          <a:bodyPr anchor="b">
            <a:normAutofit/>
          </a:bodyPr>
          <a:lstStyle>
            <a:lvl1pPr algn="l">
              <a:defRPr sz="4050"/>
            </a:lvl1pPr>
          </a:lstStyle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AC06D3-F571-4213-A2A4-6A1915120C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9485" y="2926657"/>
            <a:ext cx="8227315" cy="1680397"/>
          </a:xfrm>
        </p:spPr>
        <p:txBody>
          <a:bodyPr>
            <a:normAutofit/>
          </a:bodyPr>
          <a:lstStyle>
            <a:lvl1pPr marL="0" indent="0" algn="l">
              <a:buNone/>
              <a:defRPr sz="15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e-DE"/>
              <a:t>Formatvorlage des Untertitelmasters durch Klicken bearbeiten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A10580-AD31-4B8F-8448-55A666AC17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5A860-F335-4252-AA00-24FB67ED2982}" type="datetime1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EC99C8-515A-4FEA-9CD2-6D0BF46CF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72AF1B-1868-4C05-B6C3-9EBF29A50A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1940947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E6D384-B2C5-42A4-9774-A931C39BA5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8D736C-5FCC-43BC-B824-A90F2CC5D1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4A3A50-B922-45BE-945D-7ED3EBD83F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BC802-30E3-4658-9CCA-F873646FEC67}" type="datetime1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241F78-20DE-4D53-BB25-79E5C4E1AB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643084-C669-4FDF-87D4-F22D36BB82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7098952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C6C559-800C-489A-9174-7901F92B0D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9485" y="418338"/>
            <a:ext cx="8227315" cy="2359800"/>
          </a:xfrm>
        </p:spPr>
        <p:txBody>
          <a:bodyPr anchor="b">
            <a:normAutofit/>
          </a:bodyPr>
          <a:lstStyle>
            <a:lvl1pPr>
              <a:defRPr sz="4050"/>
            </a:lvl1pPr>
          </a:lstStyle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42B5C3-320B-4CFD-B6A7-A28C7E435B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9485" y="2926656"/>
            <a:ext cx="8227315" cy="1640582"/>
          </a:xfrm>
        </p:spPr>
        <p:txBody>
          <a:bodyPr>
            <a:normAutofit/>
          </a:bodyPr>
          <a:lstStyle>
            <a:lvl1pPr marL="0" indent="0">
              <a:buNone/>
              <a:defRPr sz="15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FCA372-3F42-4113-A73B-5FDCF93CB5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227A3-19CE-4153-81CE-64EB7AB094B3}" type="datetime1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DA1197-0C78-4878-B086-5D206EA491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1B83D8-FD42-44FF-AA20-944A519CC0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777776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D685AA-B5C7-4E3D-85FA-94F3C73E59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3AFEEA-6F3F-4630-A950-61C05D2FAFB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561028"/>
            <a:ext cx="4057651" cy="3071695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AC36817-B869-4D19-9EE8-A3166B0E15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2" y="1561028"/>
            <a:ext cx="4057651" cy="3071695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074146-2374-4321-AEBB-3E9B09D779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9A100-10F6-477E-8847-29D479EF1C92}" type="datetime1">
              <a:rPr lang="en-US" smtClean="0"/>
              <a:t>10/5/2026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42337B-B902-4DC2-BB94-02B8A75492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4AD585-B83C-4ECF-AF42-8DDF6996B7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1467510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3A9ADB-3495-481F-BB4E-9C7128B17B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3844"/>
            <a:ext cx="8059341" cy="994172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D6FF4C-26CB-4281-A2F7-6CBE451867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2" y="1421322"/>
            <a:ext cx="4040981" cy="617934"/>
          </a:xfrm>
        </p:spPr>
        <p:txBody>
          <a:bodyPr anchor="b"/>
          <a:lstStyle>
            <a:lvl1pPr marL="0" indent="0">
              <a:buNone/>
              <a:defRPr sz="1800" b="0" i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2E72A9-F222-45B4-9355-C04C058641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7202" y="2131660"/>
            <a:ext cx="4040981" cy="2510589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A699F6E-77AD-4EBC-BAF9-5A43CDEC41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5917" y="1421322"/>
            <a:ext cx="4060883" cy="617934"/>
          </a:xfrm>
        </p:spPr>
        <p:txBody>
          <a:bodyPr anchor="b"/>
          <a:lstStyle>
            <a:lvl1pPr marL="0" indent="0">
              <a:buNone/>
              <a:defRPr sz="1800" b="0" i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0F77677-7169-4591-B047-0678815F48E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5917" y="2131660"/>
            <a:ext cx="4060883" cy="2510589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482A6EB-0285-4FA4-A00C-A7F716084F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128AB-198A-495F-8475-FDB360C9873F}" type="datetime1">
              <a:rPr lang="en-US" smtClean="0"/>
              <a:t>10/5/2026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6D39526-82B8-402C-8A2B-82EF8F3F3A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55EC9E6-6FF1-4541-9CB1-A2FF9D8521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4769011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170F54-6CED-4251-A0A6-32CCD1213F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572C8E6-49D6-46A5-8DC3-B0D8E683C9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A235E-F8FD-479F-9FC7-18BE84110877}" type="datetime1">
              <a:rPr lang="en-US" smtClean="0"/>
              <a:t>10/5/2026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B883CBA-77CD-4490-A5F3-BAA8FC254A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EA5FF79-61B6-4693-8547-95B1F2F7A1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4231816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FBDCB94-13E9-41CB-88F0-D30A1791DC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0F09B-68DA-462E-9DB4-4C9ADAB8CBCC}" type="datetime1">
              <a:rPr lang="en-US" smtClean="0"/>
              <a:t>10/5/2026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44795A4-736C-426D-8559-5AD589275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2A2ACD-17F3-4C16-8E77-86EC92CCD5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8626604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7FCB2E-B68A-48F9-8B20-CDED818FB6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9488" y="342900"/>
            <a:ext cx="3728117" cy="1995154"/>
          </a:xfrm>
        </p:spPr>
        <p:txBody>
          <a:bodyPr anchor="b">
            <a:normAutofit/>
          </a:bodyPr>
          <a:lstStyle>
            <a:lvl1pPr>
              <a:defRPr sz="2700"/>
            </a:lvl1pPr>
          </a:lstStyle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081C83-64B5-4BFD-A163-75C2EA7F89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0" y="342901"/>
            <a:ext cx="4112515" cy="4308002"/>
          </a:xfrm>
        </p:spPr>
        <p:txBody>
          <a:bodyPr>
            <a:normAutofit/>
          </a:bodyPr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5D44AD-E361-48A3-936D-DDA0D51445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59488" y="2497492"/>
            <a:ext cx="3728117" cy="2153412"/>
          </a:xfrm>
        </p:spPr>
        <p:txBody>
          <a:bodyPr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EED06C-E016-489C-8863-EA1BE998BC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C4E36-FABE-47EB-AA7F-C19A93824617}" type="datetime1">
              <a:rPr lang="en-US" smtClean="0"/>
              <a:t>10/5/2026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9161F0-D253-49A7-9A08-7A0A228146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42C61A-B326-40A7-A286-90D0544BBC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5272203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F2DF6F-D00F-4CE4-8701-B006273461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9488" y="342900"/>
            <a:ext cx="3728117" cy="2000614"/>
          </a:xfrm>
        </p:spPr>
        <p:txBody>
          <a:bodyPr anchor="b">
            <a:normAutofit/>
          </a:bodyPr>
          <a:lstStyle>
            <a:lvl1pPr>
              <a:defRPr sz="2700"/>
            </a:lvl1pPr>
          </a:lstStyle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A0FF7AB-F851-4425-8407-996C920E684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572000" y="342900"/>
            <a:ext cx="4112515" cy="4052888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de-DE"/>
              <a:t>Bild durch Klicken auf Symbol hinzufügen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ED6CF5-154F-4615-8CDC-E2BFA61FAB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59488" y="2492031"/>
            <a:ext cx="3728117" cy="1909710"/>
          </a:xfrm>
        </p:spPr>
        <p:txBody>
          <a:bodyPr>
            <a:normAutofit/>
          </a:bodyPr>
          <a:lstStyle>
            <a:lvl1pPr marL="0" indent="0">
              <a:buNone/>
              <a:defRPr sz="13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A5C400-0D13-495F-8C4E-EC3CDF5F22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99CE6B-5DE6-4A2D-B72E-5E8969F9F56F}" type="datetime1">
              <a:rPr lang="en-US" smtClean="0"/>
              <a:t>10/5/2026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B290D7-98AC-45E5-A7D6-73520AFC7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94276C-2BD2-4C4F-AC04-DD3D73768A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492980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5170B0-C1C5-4976-80E8-6B4F90EB36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97593EE-493E-4BCE-8992-24CA63E1E0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80919F-FDDD-42FB-8422-A0665D558D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B1048-0047-48CA-88BA-D69B470942CF}" type="datetime1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16D38A-35F8-4667-A1F4-49644471E9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9CC230-78B7-487B-9C95-CB00868F6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7310729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14CB826-D9AA-4689-B8C0-38D999F0D06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7" y="418340"/>
            <a:ext cx="2140839" cy="4232565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61F1CDD-16FB-45E0-9887-24374C5676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9487" y="418340"/>
            <a:ext cx="5800725" cy="4232565"/>
          </a:xfrm>
        </p:spPr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846397-BBD2-4426-B1F5-FD6EA3CDC8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83879-648C-49A9-81A2-0EF5946532D0}" type="datetime1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AB91E4-73D0-4ACD-8F54-00EE6FB1D6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B28C61-59FE-44D6-A7D6-AAD2922327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6557577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0" y="523875"/>
            <a:ext cx="9144000" cy="462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 descr="WelleOben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066"/>
          <a:stretch>
            <a:fillRect/>
          </a:stretch>
        </p:blipFill>
        <p:spPr bwMode="auto">
          <a:xfrm>
            <a:off x="1588" y="16669"/>
            <a:ext cx="9144000" cy="178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830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438151" y="735808"/>
            <a:ext cx="6654800" cy="485775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9830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438151" y="1184672"/>
            <a:ext cx="6654800" cy="270272"/>
          </a:xfrm>
        </p:spPr>
        <p:txBody>
          <a:bodyPr wrap="none" anchor="b"/>
          <a:lstStyle>
            <a:lvl1pPr marL="0" indent="0">
              <a:buFont typeface="Arial Unicode MS" pitchFamily="34" charset="-128"/>
              <a:buNone/>
              <a:defRPr sz="1650">
                <a:solidFill>
                  <a:schemeClr val="accent1"/>
                </a:solidFill>
              </a:defRPr>
            </a:lvl1pPr>
          </a:lstStyle>
          <a:p>
            <a:r>
              <a:rPr lang="de-DE"/>
              <a:t>Formatvorlage des Untertitelmasters durch Klicken bearbeiten</a:t>
            </a: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8541" y="141482"/>
            <a:ext cx="3563939" cy="5500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36479776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|  Dezember 2018  |  Fachberater emotionale - soziale Entwicklung</a:t>
            </a:r>
            <a:endParaRPr lang="de-DE">
              <a:solidFill>
                <a:schemeClr val="accent1"/>
              </a:solidFill>
            </a:endParaRP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BBEE4D-766D-43B9-9CD1-815525BCAD07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3770876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|  Dezember 2018  |  Fachberater emotionale - soziale Entwicklung</a:t>
            </a:r>
            <a:endParaRPr lang="de-DE">
              <a:solidFill>
                <a:schemeClr val="accent1"/>
              </a:solidFill>
            </a:endParaRP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562351-9957-4720-B5F1-371323EB1B3D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42674881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38149" y="1785940"/>
            <a:ext cx="4057651" cy="2886075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785940"/>
            <a:ext cx="4057651" cy="2886075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|  Dezember 2018  |  Fachberater emotionale - soziale Entwicklung</a:t>
            </a:r>
            <a:endParaRPr lang="de-DE">
              <a:solidFill>
                <a:schemeClr val="accent1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CDB02D-02EA-40AD-A7DF-3C6CD3D9C32E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82105012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1" y="1151335"/>
            <a:ext cx="4040188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1" y="1631156"/>
            <a:ext cx="4040188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7" y="1151335"/>
            <a:ext cx="4041775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7" y="1631156"/>
            <a:ext cx="4041775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|  Dezember 2018  |  Fachberater emotionale - soziale Entwicklung</a:t>
            </a:r>
            <a:endParaRPr lang="de-DE">
              <a:solidFill>
                <a:schemeClr val="accent1"/>
              </a:solidFill>
            </a:endParaRPr>
          </a:p>
        </p:txBody>
      </p:sp>
      <p:sp>
        <p:nvSpPr>
          <p:cNvPr id="8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239F07-2515-4124-91E3-7F45A3F06DB3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8965657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|  Dezember 2018  |  Fachberater emotionale - soziale Entwicklung</a:t>
            </a:r>
            <a:endParaRPr lang="de-DE">
              <a:solidFill>
                <a:schemeClr val="accent1"/>
              </a:solidFill>
            </a:endParaRP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728138-8B2B-4A4E-AF45-5EFC21B4F2A7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00918765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|  Dezember 2018  |  Fachberater emotionale - soziale Entwicklung</a:t>
            </a:r>
            <a:endParaRPr lang="de-DE">
              <a:solidFill>
                <a:schemeClr val="accent1"/>
              </a:solidFill>
            </a:endParaRPr>
          </a:p>
        </p:txBody>
      </p:sp>
      <p:sp>
        <p:nvSpPr>
          <p:cNvPr id="3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4D6B3A-6C0A-44E4-BF13-E74925E780A8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11845258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2" y="204787"/>
            <a:ext cx="3008313" cy="871538"/>
          </a:xfrm>
        </p:spPr>
        <p:txBody>
          <a:bodyPr/>
          <a:lstStyle>
            <a:lvl1pPr algn="l">
              <a:defRPr sz="15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04790"/>
            <a:ext cx="5111751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2" y="1076328"/>
            <a:ext cx="3008313" cy="351829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|  Dezember 2018  |  Fachberater emotionale - soziale Entwicklung</a:t>
            </a:r>
            <a:endParaRPr lang="de-DE">
              <a:solidFill>
                <a:schemeClr val="accent1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1EE1AD-E453-47A5-9983-D2C3FAD48768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72593387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/>
          <a:lstStyle>
            <a:lvl1pPr algn="l">
              <a:defRPr sz="15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de-DE" noProof="0"/>
              <a:t>Bild durch Klicken auf Symbol hinzufügen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4025505"/>
            <a:ext cx="5486400" cy="60364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|  Dezember 2018  |  Fachberater emotionale - soziale Entwicklung</a:t>
            </a:r>
            <a:endParaRPr lang="de-DE">
              <a:solidFill>
                <a:schemeClr val="accent1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36C717-FEDC-493C-B112-9101E2B74B06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957632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|  Dezember 2018  |  Fachberater emotionale - soziale Entwicklung</a:t>
            </a:r>
            <a:endParaRPr lang="de-DE">
              <a:solidFill>
                <a:schemeClr val="accent1"/>
              </a:solidFill>
            </a:endParaRP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C7BF6C-D6A0-4DDE-87D2-BACECA226C9A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60300981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38927" y="328613"/>
            <a:ext cx="2066925" cy="4343400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38153" y="328613"/>
            <a:ext cx="6048375" cy="4343400"/>
          </a:xfrm>
        </p:spPr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|  Dezember 2018  |  Fachberater emotionale - soziale Entwicklung</a:t>
            </a:r>
            <a:endParaRPr lang="de-DE">
              <a:solidFill>
                <a:schemeClr val="accent1"/>
              </a:solidFill>
            </a:endParaRP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5BF952-D2A0-4431-B8B3-A40EC4DBA221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71632141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/>
          </p:nvPr>
        </p:nvSpPr>
        <p:spPr>
          <a:xfrm>
            <a:off x="457200" y="285750"/>
            <a:ext cx="8229600" cy="4286250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|  Dezember 2018  |  Fachberater emotionale - soziale Entwicklung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4683919"/>
            <a:ext cx="2895600" cy="35718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E3C360-F5B0-4FC2-B0EA-97190DBDE219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845770025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el, Text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85750"/>
            <a:ext cx="8229600" cy="1028700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sz="half" idx="1"/>
          </p:nvPr>
        </p:nvSpPr>
        <p:spPr>
          <a:xfrm>
            <a:off x="457200" y="1485900"/>
            <a:ext cx="4038600" cy="3086100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485900"/>
            <a:ext cx="4038600" cy="3086100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|  Dezember 2018  |  Fachberater emotionale - soziale Entwicklung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4683919"/>
            <a:ext cx="2895600" cy="35718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3EE7B2D-1118-4E20-9AE6-ED2EE121A9F4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506089401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96321" y="601727"/>
            <a:ext cx="5618515" cy="1906073"/>
          </a:xfrm>
        </p:spPr>
        <p:txBody>
          <a:bodyPr bIns="0" anchor="b">
            <a:normAutofit/>
          </a:bodyPr>
          <a:lstStyle>
            <a:lvl1pPr algn="l">
              <a:defRPr sz="4050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96321" y="2648404"/>
            <a:ext cx="5618515" cy="733216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200" b="0" cap="all" baseline="0">
                <a:solidFill>
                  <a:schemeClr val="tx1"/>
                </a:solidFill>
              </a:defRPr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de-DE"/>
              <a:t>Formatvorlage des Untertitelmasters durch Klicken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de-DE" alt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96319" y="246983"/>
            <a:ext cx="3086292" cy="231901"/>
          </a:xfrm>
        </p:spPr>
        <p:txBody>
          <a:bodyPr/>
          <a:lstStyle/>
          <a:p>
            <a:pPr>
              <a:defRPr/>
            </a:pPr>
            <a:endParaRPr lang="de-DE" alt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4704" y="599230"/>
            <a:ext cx="802005" cy="377684"/>
          </a:xfrm>
        </p:spPr>
        <p:txBody>
          <a:bodyPr/>
          <a:lstStyle/>
          <a:p>
            <a:pPr>
              <a:defRPr/>
            </a:pPr>
            <a:fld id="{64DB0669-0312-4A34-B22E-17F45B845750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  <p:cxnSp>
        <p:nvCxnSpPr>
          <p:cNvPr id="15" name="Straight Connector 14"/>
          <p:cNvCxnSpPr/>
          <p:nvPr/>
        </p:nvCxnSpPr>
        <p:spPr>
          <a:xfrm>
            <a:off x="2396321" y="2646407"/>
            <a:ext cx="5618515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86034813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de-DE" alt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de-DE" alt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07A625C-E225-4C28-9B6A-5F4422AE594D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43494" y="1385316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08570352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1317099"/>
            <a:ext cx="5617003" cy="1415963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2" y="2854649"/>
            <a:ext cx="5617003" cy="759697"/>
          </a:xfrm>
        </p:spPr>
        <p:txBody>
          <a:bodyPr tIns="91440">
            <a:normAutofit/>
          </a:bodyPr>
          <a:lstStyle>
            <a:lvl1pPr marL="0" indent="0" algn="l">
              <a:buNone/>
              <a:defRPr sz="1350">
                <a:solidFill>
                  <a:schemeClr val="tx1"/>
                </a:solidFill>
              </a:defRPr>
            </a:lvl1pPr>
            <a:lvl2pPr marL="257175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de-DE" alt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de-DE" alt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005400E-0E91-40B4-929F-7413EB200888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43491" y="2853739"/>
            <a:ext cx="561700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51048306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4" y="603670"/>
            <a:ext cx="6571343" cy="794479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3491" y="1510452"/>
            <a:ext cx="3125871" cy="2578170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89183" y="1510455"/>
            <a:ext cx="3125652" cy="2578169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de-DE" alt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de-DE" alt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3F952AB-031B-445D-8F57-CE5A57DC1C8F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43494" y="1385316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89587136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Straight Connector 35"/>
          <p:cNvCxnSpPr/>
          <p:nvPr/>
        </p:nvCxnSpPr>
        <p:spPr>
          <a:xfrm>
            <a:off x="1443494" y="1385316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603126"/>
            <a:ext cx="6571344" cy="792239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1" y="1514665"/>
            <a:ext cx="3125767" cy="60145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650" b="0" cap="all" baseline="0">
                <a:solidFill>
                  <a:schemeClr val="accent1"/>
                </a:solidFill>
              </a:defRPr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3491" y="2118205"/>
            <a:ext cx="3125767" cy="1983343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89183" y="1517253"/>
            <a:ext cx="3125652" cy="601678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650" b="0" cap="all" baseline="0">
                <a:solidFill>
                  <a:schemeClr val="accent1"/>
                </a:solidFill>
              </a:defRPr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89183" y="2116119"/>
            <a:ext cx="3125652" cy="197802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de-DE" alt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de-DE" alt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41E834-2041-4D8F-A394-6734B2CB603E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536121097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2" name="Straight Connector 31"/>
          <p:cNvCxnSpPr/>
          <p:nvPr/>
        </p:nvCxnSpPr>
        <p:spPr>
          <a:xfrm>
            <a:off x="1443494" y="1385316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de-DE" alt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de-DE" alt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488A8C-8183-45AF-8A70-DE92FF08D343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883251867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de-DE" alt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de-DE" alt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217E37-7041-4A1C-9719-8D39D8CBEF0B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264872440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9042" y="599230"/>
            <a:ext cx="2425951" cy="1685338"/>
          </a:xfrm>
        </p:spPr>
        <p:txBody>
          <a:bodyPr anchor="b">
            <a:normAutofit/>
          </a:bodyPr>
          <a:lstStyle>
            <a:lvl1pPr algn="l">
              <a:defRPr sz="1800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86656" y="599230"/>
            <a:ext cx="3828179" cy="3494120"/>
          </a:xfrm>
        </p:spPr>
        <p:txBody>
          <a:bodyPr anchor="ctr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9045" y="2404119"/>
            <a:ext cx="2427369" cy="1686136"/>
          </a:xfrm>
        </p:spPr>
        <p:txBody>
          <a:bodyPr>
            <a:normAutofit/>
          </a:bodyPr>
          <a:lstStyle>
            <a:lvl1pPr marL="0" indent="0" algn="l">
              <a:buNone/>
              <a:defRPr sz="12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de-DE" alt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de-DE" alt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3966D9E-BE12-4E8B-8A10-E74B5667CB45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1749" y="2404118"/>
            <a:ext cx="242327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27537628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4996503" y="361629"/>
            <a:ext cx="3511387" cy="3861826"/>
            <a:chOff x="6852919" y="583365"/>
            <a:chExt cx="4681849" cy="5181928"/>
          </a:xfrm>
        </p:grpSpPr>
        <p:sp>
          <p:nvSpPr>
            <p:cNvPr id="14" name="Rectangle 13"/>
            <p:cNvSpPr/>
            <p:nvPr/>
          </p:nvSpPr>
          <p:spPr>
            <a:xfrm>
              <a:off x="6852919" y="583365"/>
              <a:ext cx="4681849" cy="5181928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14"/>
            <p:cNvSpPr/>
            <p:nvPr/>
          </p:nvSpPr>
          <p:spPr>
            <a:xfrm>
              <a:off x="7273787" y="915806"/>
              <a:ext cx="3844017" cy="4507918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150" y="847135"/>
            <a:ext cx="3244935" cy="1372938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40129" y="841910"/>
            <a:ext cx="2234999" cy="2899745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3493" y="2359496"/>
            <a:ext cx="3240287" cy="1502807"/>
          </a:xfrm>
        </p:spPr>
        <p:txBody>
          <a:bodyPr>
            <a:normAutofit/>
          </a:bodyPr>
          <a:lstStyle>
            <a:lvl1pPr marL="0" indent="0" algn="l">
              <a:buNone/>
              <a:defRPr sz="135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36665" y="4102393"/>
            <a:ext cx="3252420" cy="240092"/>
          </a:xfr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37533" y="238981"/>
            <a:ext cx="3251553" cy="240698"/>
          </a:xfrm>
        </p:spPr>
        <p:txBody>
          <a:bodyPr/>
          <a:lstStyle/>
          <a:p>
            <a:pPr>
              <a:defRPr/>
            </a:pPr>
            <a:endParaRPr lang="de-DE" alt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BC7BDDB-0C2D-4547-A5DD-43A5CFA0024F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1282" y="2357704"/>
            <a:ext cx="3242015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71213153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Straight Connector 32"/>
          <p:cNvCxnSpPr/>
          <p:nvPr/>
        </p:nvCxnSpPr>
        <p:spPr>
          <a:xfrm>
            <a:off x="1443494" y="1385316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de-DE" alt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de-DE" alt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C203D5D-898C-4BEA-BAED-C878D3A9D914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573926235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18029" y="599233"/>
            <a:ext cx="1103027" cy="3494917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3494" y="599233"/>
            <a:ext cx="5301095" cy="3494917"/>
          </a:xfrm>
        </p:spPr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de-DE" alt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de-DE" alt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FBC1FB5-7DD4-4FAE-AC32-33C3445C7EFE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  <p:cxnSp>
        <p:nvCxnSpPr>
          <p:cNvPr id="15" name="Straight Connector 14"/>
          <p:cNvCxnSpPr/>
          <p:nvPr/>
        </p:nvCxnSpPr>
        <p:spPr>
          <a:xfrm>
            <a:off x="6918028" y="599233"/>
            <a:ext cx="0" cy="3494917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16676718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1597821"/>
            <a:ext cx="7772400" cy="1102519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68B1E-64A6-4D81-A98C-8BB78D96F811}" type="datetimeFigureOut">
              <a:rPr lang="de-DE" smtClean="0"/>
              <a:t>05.10.2026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FAD68-735D-4AFA-9055-8E82DDF1688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92746356"/>
      </p:ext>
    </p:extLst>
  </p:cSld>
  <p:clrMapOvr>
    <a:masterClrMapping/>
  </p:clrMapOvr>
  <p:transition advClick="0" advTm="25000">
    <p:wip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68B1E-64A6-4D81-A98C-8BB78D96F811}" type="datetimeFigureOut">
              <a:rPr lang="de-DE" smtClean="0"/>
              <a:t>05.10.2026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FAD68-735D-4AFA-9055-8E82DDF1688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49928143"/>
      </p:ext>
    </p:extLst>
  </p:cSld>
  <p:clrMapOvr>
    <a:masterClrMapping/>
  </p:clrMapOvr>
  <p:transition advClick="0" advTm="25000">
    <p:wip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68B1E-64A6-4D81-A98C-8BB78D96F811}" type="datetimeFigureOut">
              <a:rPr lang="de-DE" smtClean="0"/>
              <a:t>05.10.2026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FAD68-735D-4AFA-9055-8E82DDF1688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47960605"/>
      </p:ext>
    </p:extLst>
  </p:cSld>
  <p:clrMapOvr>
    <a:masterClrMapping/>
  </p:clrMapOvr>
  <p:transition advClick="0" advTm="25000">
    <p:wip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68B1E-64A6-4D81-A98C-8BB78D96F811}" type="datetimeFigureOut">
              <a:rPr lang="de-DE" smtClean="0"/>
              <a:t>05.10.2026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FAD68-735D-4AFA-9055-8E82DDF1688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52116582"/>
      </p:ext>
    </p:extLst>
  </p:cSld>
  <p:clrMapOvr>
    <a:masterClrMapping/>
  </p:clrMapOvr>
  <p:transition advClick="0" advTm="25000">
    <p:wip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1" y="1151335"/>
            <a:ext cx="4040188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1" y="1631156"/>
            <a:ext cx="4040188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7" y="1151335"/>
            <a:ext cx="4041775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7" y="1631156"/>
            <a:ext cx="4041775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68B1E-64A6-4D81-A98C-8BB78D96F811}" type="datetimeFigureOut">
              <a:rPr lang="de-DE" smtClean="0"/>
              <a:t>05.10.2026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FAD68-735D-4AFA-9055-8E82DDF1688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51505711"/>
      </p:ext>
    </p:extLst>
  </p:cSld>
  <p:clrMapOvr>
    <a:masterClrMapping/>
  </p:clrMapOvr>
  <p:transition advClick="0" advTm="25000">
    <p:wip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68B1E-64A6-4D81-A98C-8BB78D96F811}" type="datetimeFigureOut">
              <a:rPr lang="de-DE" smtClean="0"/>
              <a:t>05.10.2026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FAD68-735D-4AFA-9055-8E82DDF1688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45686727"/>
      </p:ext>
    </p:extLst>
  </p:cSld>
  <p:clrMapOvr>
    <a:masterClrMapping/>
  </p:clrMapOvr>
  <p:transition advClick="0" advTm="25000">
    <p:wip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68B1E-64A6-4D81-A98C-8BB78D96F811}" type="datetimeFigureOut">
              <a:rPr lang="de-DE" smtClean="0"/>
              <a:t>05.10.2026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FAD68-735D-4AFA-9055-8E82DDF1688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49340135"/>
      </p:ext>
    </p:extLst>
  </p:cSld>
  <p:clrMapOvr>
    <a:masterClrMapping/>
  </p:clrMapOvr>
  <p:transition advClick="0" advTm="25000">
    <p:wip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2" y="204787"/>
            <a:ext cx="3008313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04790"/>
            <a:ext cx="5111751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2" y="1076328"/>
            <a:ext cx="3008313" cy="351829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68B1E-64A6-4D81-A98C-8BB78D96F811}" type="datetimeFigureOut">
              <a:rPr lang="de-DE" smtClean="0"/>
              <a:t>05.10.2026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FAD68-735D-4AFA-9055-8E82DDF1688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81443227"/>
      </p:ext>
    </p:extLst>
  </p:cSld>
  <p:clrMapOvr>
    <a:masterClrMapping/>
  </p:clrMapOvr>
  <p:transition advClick="0" advTm="25000">
    <p:wip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4025505"/>
            <a:ext cx="5486400" cy="60364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68B1E-64A6-4D81-A98C-8BB78D96F811}" type="datetimeFigureOut">
              <a:rPr lang="de-DE" smtClean="0"/>
              <a:t>05.10.2026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FAD68-735D-4AFA-9055-8E82DDF1688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70572341"/>
      </p:ext>
    </p:extLst>
  </p:cSld>
  <p:clrMapOvr>
    <a:masterClrMapping/>
  </p:clrMapOvr>
  <p:transition advClick="0" advTm="25000">
    <p:wip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68B1E-64A6-4D81-A98C-8BB78D96F811}" type="datetimeFigureOut">
              <a:rPr lang="de-DE" smtClean="0"/>
              <a:t>05.10.2026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FAD68-735D-4AFA-9055-8E82DDF1688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44323262"/>
      </p:ext>
    </p:extLst>
  </p:cSld>
  <p:clrMapOvr>
    <a:masterClrMapping/>
  </p:clrMapOvr>
  <p:transition advClick="0" advTm="25000">
    <p:wip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68B1E-64A6-4D81-A98C-8BB78D96F811}" type="datetimeFigureOut">
              <a:rPr lang="de-DE" smtClean="0"/>
              <a:t>05.10.2026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FAD68-735D-4AFA-9055-8E82DDF1688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63081987"/>
      </p:ext>
    </p:extLst>
  </p:cSld>
  <p:clrMapOvr>
    <a:masterClrMapping/>
  </p:clrMapOvr>
  <p:transition advClick="0" advTm="25000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4.emf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18" Type="http://schemas.openxmlformats.org/officeDocument/2006/relationships/theme" Target="../theme/theme3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17" Type="http://schemas.openxmlformats.org/officeDocument/2006/relationships/slideLayout" Target="../slideLayouts/slideLayout39.xml"/><Relationship Id="rId2" Type="http://schemas.openxmlformats.org/officeDocument/2006/relationships/slideLayout" Target="../slideLayouts/slideLayout24.xml"/><Relationship Id="rId16" Type="http://schemas.openxmlformats.org/officeDocument/2006/relationships/slideLayout" Target="../slideLayouts/slideLayout38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32.xml"/><Relationship Id="rId19" Type="http://schemas.openxmlformats.org/officeDocument/2006/relationships/image" Target="../media/image7.png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6.xml"/><Relationship Id="rId12" Type="http://schemas.openxmlformats.org/officeDocument/2006/relationships/slideLayout" Target="../slideLayouts/slideLayout51.xml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50.xml"/><Relationship Id="rId5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49.xml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9.xml"/><Relationship Id="rId13" Type="http://schemas.openxmlformats.org/officeDocument/2006/relationships/slideLayout" Target="../slideLayouts/slideLayout64.xml"/><Relationship Id="rId18" Type="http://schemas.openxmlformats.org/officeDocument/2006/relationships/image" Target="../media/image10.jpeg"/><Relationship Id="rId3" Type="http://schemas.openxmlformats.org/officeDocument/2006/relationships/slideLayout" Target="../slideLayouts/slideLayout54.xml"/><Relationship Id="rId7" Type="http://schemas.openxmlformats.org/officeDocument/2006/relationships/slideLayout" Target="../slideLayouts/slideLayout58.xml"/><Relationship Id="rId12" Type="http://schemas.openxmlformats.org/officeDocument/2006/relationships/slideLayout" Target="../slideLayouts/slideLayout63.xml"/><Relationship Id="rId17" Type="http://schemas.openxmlformats.org/officeDocument/2006/relationships/theme" Target="../theme/theme5.xml"/><Relationship Id="rId2" Type="http://schemas.openxmlformats.org/officeDocument/2006/relationships/slideLayout" Target="../slideLayouts/slideLayout53.xml"/><Relationship Id="rId16" Type="http://schemas.openxmlformats.org/officeDocument/2006/relationships/slideLayout" Target="../slideLayouts/slideLayout67.xml"/><Relationship Id="rId1" Type="http://schemas.openxmlformats.org/officeDocument/2006/relationships/slideLayout" Target="../slideLayouts/slideLayout52.xml"/><Relationship Id="rId6" Type="http://schemas.openxmlformats.org/officeDocument/2006/relationships/slideLayout" Target="../slideLayouts/slideLayout57.xml"/><Relationship Id="rId11" Type="http://schemas.openxmlformats.org/officeDocument/2006/relationships/slideLayout" Target="../slideLayouts/slideLayout62.xml"/><Relationship Id="rId5" Type="http://schemas.openxmlformats.org/officeDocument/2006/relationships/slideLayout" Target="../slideLayouts/slideLayout56.xml"/><Relationship Id="rId15" Type="http://schemas.openxmlformats.org/officeDocument/2006/relationships/slideLayout" Target="../slideLayouts/slideLayout66.xml"/><Relationship Id="rId10" Type="http://schemas.openxmlformats.org/officeDocument/2006/relationships/slideLayout" Target="../slideLayouts/slideLayout61.xml"/><Relationship Id="rId4" Type="http://schemas.openxmlformats.org/officeDocument/2006/relationships/slideLayout" Target="../slideLayouts/slideLayout55.xml"/><Relationship Id="rId9" Type="http://schemas.openxmlformats.org/officeDocument/2006/relationships/slideLayout" Target="../slideLayouts/slideLayout60.xml"/><Relationship Id="rId14" Type="http://schemas.openxmlformats.org/officeDocument/2006/relationships/slideLayout" Target="../slideLayouts/slideLayout6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5.xml"/><Relationship Id="rId3" Type="http://schemas.openxmlformats.org/officeDocument/2006/relationships/slideLayout" Target="../slideLayouts/slideLayout70.xml"/><Relationship Id="rId7" Type="http://schemas.openxmlformats.org/officeDocument/2006/relationships/slideLayout" Target="../slideLayouts/slideLayout74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69.xml"/><Relationship Id="rId1" Type="http://schemas.openxmlformats.org/officeDocument/2006/relationships/slideLayout" Target="../slideLayouts/slideLayout68.xml"/><Relationship Id="rId6" Type="http://schemas.openxmlformats.org/officeDocument/2006/relationships/slideLayout" Target="../slideLayouts/slideLayout73.xml"/><Relationship Id="rId11" Type="http://schemas.openxmlformats.org/officeDocument/2006/relationships/slideLayout" Target="../slideLayouts/slideLayout78.xml"/><Relationship Id="rId5" Type="http://schemas.openxmlformats.org/officeDocument/2006/relationships/slideLayout" Target="../slideLayouts/slideLayout72.xml"/><Relationship Id="rId10" Type="http://schemas.openxmlformats.org/officeDocument/2006/relationships/slideLayout" Target="../slideLayouts/slideLayout77.xml"/><Relationship Id="rId4" Type="http://schemas.openxmlformats.org/officeDocument/2006/relationships/slideLayout" Target="../slideLayouts/slideLayout71.xml"/><Relationship Id="rId9" Type="http://schemas.openxmlformats.org/officeDocument/2006/relationships/slideLayout" Target="../slideLayouts/slideLayout7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6.xml"/><Relationship Id="rId13" Type="http://schemas.openxmlformats.org/officeDocument/2006/relationships/slideLayout" Target="../slideLayouts/slideLayout91.xml"/><Relationship Id="rId3" Type="http://schemas.openxmlformats.org/officeDocument/2006/relationships/slideLayout" Target="../slideLayouts/slideLayout81.xml"/><Relationship Id="rId7" Type="http://schemas.openxmlformats.org/officeDocument/2006/relationships/slideLayout" Target="../slideLayouts/slideLayout85.xml"/><Relationship Id="rId12" Type="http://schemas.openxmlformats.org/officeDocument/2006/relationships/slideLayout" Target="../slideLayouts/slideLayout90.xml"/><Relationship Id="rId17" Type="http://schemas.openxmlformats.org/officeDocument/2006/relationships/theme" Target="../theme/theme7.xml"/><Relationship Id="rId2" Type="http://schemas.openxmlformats.org/officeDocument/2006/relationships/slideLayout" Target="../slideLayouts/slideLayout80.xml"/><Relationship Id="rId16" Type="http://schemas.openxmlformats.org/officeDocument/2006/relationships/slideLayout" Target="../slideLayouts/slideLayout94.xml"/><Relationship Id="rId1" Type="http://schemas.openxmlformats.org/officeDocument/2006/relationships/slideLayout" Target="../slideLayouts/slideLayout79.xml"/><Relationship Id="rId6" Type="http://schemas.openxmlformats.org/officeDocument/2006/relationships/slideLayout" Target="../slideLayouts/slideLayout84.xml"/><Relationship Id="rId11" Type="http://schemas.openxmlformats.org/officeDocument/2006/relationships/slideLayout" Target="../slideLayouts/slideLayout89.xml"/><Relationship Id="rId5" Type="http://schemas.openxmlformats.org/officeDocument/2006/relationships/slideLayout" Target="../slideLayouts/slideLayout83.xml"/><Relationship Id="rId1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88.xml"/><Relationship Id="rId4" Type="http://schemas.openxmlformats.org/officeDocument/2006/relationships/slideLayout" Target="../slideLayouts/slideLayout82.xml"/><Relationship Id="rId9" Type="http://schemas.openxmlformats.org/officeDocument/2006/relationships/slideLayout" Target="../slideLayouts/slideLayout87.xml"/><Relationship Id="rId14" Type="http://schemas.openxmlformats.org/officeDocument/2006/relationships/slideLayout" Target="../slideLayouts/slideLayout92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2.xml"/><Relationship Id="rId3" Type="http://schemas.openxmlformats.org/officeDocument/2006/relationships/slideLayout" Target="../slideLayouts/slideLayout97.xml"/><Relationship Id="rId7" Type="http://schemas.openxmlformats.org/officeDocument/2006/relationships/slideLayout" Target="../slideLayouts/slideLayout101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96.xml"/><Relationship Id="rId1" Type="http://schemas.openxmlformats.org/officeDocument/2006/relationships/slideLayout" Target="../slideLayouts/slideLayout95.xml"/><Relationship Id="rId6" Type="http://schemas.openxmlformats.org/officeDocument/2006/relationships/slideLayout" Target="../slideLayouts/slideLayout100.xml"/><Relationship Id="rId11" Type="http://schemas.openxmlformats.org/officeDocument/2006/relationships/slideLayout" Target="../slideLayouts/slideLayout105.xml"/><Relationship Id="rId5" Type="http://schemas.openxmlformats.org/officeDocument/2006/relationships/slideLayout" Target="../slideLayouts/slideLayout99.xml"/><Relationship Id="rId10" Type="http://schemas.openxmlformats.org/officeDocument/2006/relationships/slideLayout" Target="../slideLayouts/slideLayout104.xml"/><Relationship Id="rId4" Type="http://schemas.openxmlformats.org/officeDocument/2006/relationships/slideLayout" Target="../slideLayouts/slideLayout98.xml"/><Relationship Id="rId9" Type="http://schemas.openxmlformats.org/officeDocument/2006/relationships/slideLayout" Target="../slideLayouts/slideLayout103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3.xml"/><Relationship Id="rId3" Type="http://schemas.openxmlformats.org/officeDocument/2006/relationships/slideLayout" Target="../slideLayouts/slideLayout108.xml"/><Relationship Id="rId7" Type="http://schemas.openxmlformats.org/officeDocument/2006/relationships/slideLayout" Target="../slideLayouts/slideLayout112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107.xml"/><Relationship Id="rId1" Type="http://schemas.openxmlformats.org/officeDocument/2006/relationships/slideLayout" Target="../slideLayouts/slideLayout106.xml"/><Relationship Id="rId6" Type="http://schemas.openxmlformats.org/officeDocument/2006/relationships/slideLayout" Target="../slideLayouts/slideLayout111.xml"/><Relationship Id="rId11" Type="http://schemas.openxmlformats.org/officeDocument/2006/relationships/slideLayout" Target="../slideLayouts/slideLayout116.xml"/><Relationship Id="rId5" Type="http://schemas.openxmlformats.org/officeDocument/2006/relationships/slideLayout" Target="../slideLayouts/slideLayout110.xml"/><Relationship Id="rId10" Type="http://schemas.openxmlformats.org/officeDocument/2006/relationships/slideLayout" Target="../slideLayouts/slideLayout115.xml"/><Relationship Id="rId4" Type="http://schemas.openxmlformats.org/officeDocument/2006/relationships/slideLayout" Target="../slideLayouts/slideLayout109.xml"/><Relationship Id="rId9" Type="http://schemas.openxmlformats.org/officeDocument/2006/relationships/slideLayout" Target="../slideLayouts/slideLayout114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4.xml"/><Relationship Id="rId13" Type="http://schemas.openxmlformats.org/officeDocument/2006/relationships/slideLayout" Target="../slideLayouts/slideLayout129.xml"/><Relationship Id="rId3" Type="http://schemas.openxmlformats.org/officeDocument/2006/relationships/slideLayout" Target="../slideLayouts/slideLayout119.xml"/><Relationship Id="rId7" Type="http://schemas.openxmlformats.org/officeDocument/2006/relationships/slideLayout" Target="../slideLayouts/slideLayout123.xml"/><Relationship Id="rId12" Type="http://schemas.openxmlformats.org/officeDocument/2006/relationships/slideLayout" Target="../slideLayouts/slideLayout128.xml"/><Relationship Id="rId2" Type="http://schemas.openxmlformats.org/officeDocument/2006/relationships/slideLayout" Target="../slideLayouts/slideLayout118.xml"/><Relationship Id="rId1" Type="http://schemas.openxmlformats.org/officeDocument/2006/relationships/slideLayout" Target="../slideLayouts/slideLayout117.xml"/><Relationship Id="rId6" Type="http://schemas.openxmlformats.org/officeDocument/2006/relationships/slideLayout" Target="../slideLayouts/slideLayout122.xml"/><Relationship Id="rId11" Type="http://schemas.openxmlformats.org/officeDocument/2006/relationships/slideLayout" Target="../slideLayouts/slideLayout127.xml"/><Relationship Id="rId5" Type="http://schemas.openxmlformats.org/officeDocument/2006/relationships/slideLayout" Target="../slideLayouts/slideLayout121.xml"/><Relationship Id="rId15" Type="http://schemas.openxmlformats.org/officeDocument/2006/relationships/image" Target="../media/image13.png"/><Relationship Id="rId10" Type="http://schemas.openxmlformats.org/officeDocument/2006/relationships/slideLayout" Target="../slideLayouts/slideLayout126.xml"/><Relationship Id="rId4" Type="http://schemas.openxmlformats.org/officeDocument/2006/relationships/slideLayout" Target="../slideLayouts/slideLayout120.xml"/><Relationship Id="rId9" Type="http://schemas.openxmlformats.org/officeDocument/2006/relationships/slideLayout" Target="../slideLayouts/slideLayout125.xml"/><Relationship Id="rId14" Type="http://schemas.openxmlformats.org/officeDocument/2006/relationships/theme" Target="../theme/theme10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7.xml"/><Relationship Id="rId13" Type="http://schemas.openxmlformats.org/officeDocument/2006/relationships/image" Target="../media/image16.jpg"/><Relationship Id="rId3" Type="http://schemas.openxmlformats.org/officeDocument/2006/relationships/slideLayout" Target="../slideLayouts/slideLayout132.xml"/><Relationship Id="rId7" Type="http://schemas.openxmlformats.org/officeDocument/2006/relationships/slideLayout" Target="../slideLayouts/slideLayout136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31.xml"/><Relationship Id="rId1" Type="http://schemas.openxmlformats.org/officeDocument/2006/relationships/slideLayout" Target="../slideLayouts/slideLayout130.xml"/><Relationship Id="rId6" Type="http://schemas.openxmlformats.org/officeDocument/2006/relationships/slideLayout" Target="../slideLayouts/slideLayout135.xml"/><Relationship Id="rId11" Type="http://schemas.openxmlformats.org/officeDocument/2006/relationships/slideLayout" Target="../slideLayouts/slideLayout140.xml"/><Relationship Id="rId5" Type="http://schemas.openxmlformats.org/officeDocument/2006/relationships/slideLayout" Target="../slideLayouts/slideLayout134.xml"/><Relationship Id="rId10" Type="http://schemas.openxmlformats.org/officeDocument/2006/relationships/slideLayout" Target="../slideLayouts/slideLayout139.xml"/><Relationship Id="rId4" Type="http://schemas.openxmlformats.org/officeDocument/2006/relationships/slideLayout" Target="../slideLayouts/slideLayout133.xml"/><Relationship Id="rId9" Type="http://schemas.openxmlformats.org/officeDocument/2006/relationships/slideLayout" Target="../slideLayouts/slideLayout138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8.xml"/><Relationship Id="rId3" Type="http://schemas.openxmlformats.org/officeDocument/2006/relationships/slideLayout" Target="../slideLayouts/slideLayout143.xml"/><Relationship Id="rId7" Type="http://schemas.openxmlformats.org/officeDocument/2006/relationships/slideLayout" Target="../slideLayouts/slideLayout147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42.xml"/><Relationship Id="rId1" Type="http://schemas.openxmlformats.org/officeDocument/2006/relationships/slideLayout" Target="../slideLayouts/slideLayout141.xml"/><Relationship Id="rId6" Type="http://schemas.openxmlformats.org/officeDocument/2006/relationships/slideLayout" Target="../slideLayouts/slideLayout146.xml"/><Relationship Id="rId11" Type="http://schemas.openxmlformats.org/officeDocument/2006/relationships/slideLayout" Target="../slideLayouts/slideLayout151.xml"/><Relationship Id="rId5" Type="http://schemas.openxmlformats.org/officeDocument/2006/relationships/slideLayout" Target="../slideLayouts/slideLayout145.xml"/><Relationship Id="rId10" Type="http://schemas.openxmlformats.org/officeDocument/2006/relationships/slideLayout" Target="../slideLayouts/slideLayout150.xml"/><Relationship Id="rId4" Type="http://schemas.openxmlformats.org/officeDocument/2006/relationships/slideLayout" Target="../slideLayouts/slideLayout144.xml"/><Relationship Id="rId9" Type="http://schemas.openxmlformats.org/officeDocument/2006/relationships/slideLayout" Target="../slideLayouts/slideLayout14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38151" y="328615"/>
            <a:ext cx="6654800" cy="892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Mastertitelformat bearbeiten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4213" y="4672012"/>
            <a:ext cx="6048027" cy="471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>
              <a:defRPr sz="1200">
                <a:solidFill>
                  <a:srgbClr val="828480"/>
                </a:solidFill>
              </a:defRPr>
            </a:lvl1pPr>
          </a:lstStyle>
          <a:p>
            <a:r>
              <a:rPr lang="de-DE" altLang="de-DE" dirty="0"/>
              <a:t>|  </a:t>
            </a:r>
            <a:fld id="{5F24CFD7-0D15-48C2-9844-D68191DEB84E}" type="datetime4">
              <a:rPr lang="de-DE" altLang="de-DE" smtClean="0"/>
              <a:pPr/>
              <a:t>5. Oktober 2026</a:t>
            </a:fld>
            <a:r>
              <a:rPr lang="de-DE" altLang="de-DE" dirty="0"/>
              <a:t>  </a:t>
            </a:r>
            <a:r>
              <a:rPr lang="de-DE" altLang="de-DE"/>
              <a:t>|  </a:t>
            </a:r>
            <a:r>
              <a:rPr lang="de-DE"/>
              <a:t>Referat 53, Medienbildung und Digitalisierung  |  </a:t>
            </a:r>
            <a:r>
              <a:rPr lang="de-DE" altLang="de-DE">
                <a:solidFill>
                  <a:schemeClr val="accent1"/>
                </a:solidFill>
              </a:rPr>
              <a:t>Martin Arndt</a:t>
            </a:r>
            <a:endParaRPr lang="de-DE" altLang="de-DE" dirty="0">
              <a:solidFill>
                <a:schemeClr val="accent1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" y="4672012"/>
            <a:ext cx="611188" cy="471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28480"/>
                </a:solidFill>
              </a:defRPr>
            </a:lvl1pPr>
          </a:lstStyle>
          <a:p>
            <a:fld id="{A745D25D-4C48-4CE0-8972-E1E7BAB7EFC7}" type="slidenum">
              <a:rPr lang="de-DE" altLang="de-DE"/>
              <a:pPr/>
              <a:t>‹Nr.›</a:t>
            </a:fld>
            <a:endParaRPr lang="de-DE" altLang="de-DE"/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body" idx="1"/>
          </p:nvPr>
        </p:nvSpPr>
        <p:spPr bwMode="auto">
          <a:xfrm>
            <a:off x="438151" y="1785940"/>
            <a:ext cx="8267700" cy="288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Mastertextformat bearbeiten</a:t>
            </a:r>
          </a:p>
          <a:p>
            <a:pPr lvl="1"/>
            <a:r>
              <a:rPr lang="de-DE" altLang="de-DE"/>
              <a:t>Zweite Ebene</a:t>
            </a:r>
          </a:p>
          <a:p>
            <a:pPr lvl="2"/>
            <a:r>
              <a:rPr lang="de-DE" altLang="de-DE"/>
              <a:t>Dritte Ebene</a:t>
            </a:r>
          </a:p>
          <a:p>
            <a:pPr lvl="3"/>
            <a:r>
              <a:rPr lang="de-DE" altLang="de-DE"/>
              <a:t>Vierte Ebene</a:t>
            </a:r>
          </a:p>
          <a:p>
            <a:pPr lvl="4"/>
            <a:r>
              <a:rPr lang="de-DE" altLang="de-DE"/>
              <a:t>Fünfte Ebene</a:t>
            </a:r>
          </a:p>
        </p:txBody>
      </p:sp>
      <p:pic>
        <p:nvPicPr>
          <p:cNvPr id="7" name="Picture 2" descr="H:\Logo_Leitmarke_LaSuB\CMYK_Farbe\RGB2.jpg"/>
          <p:cNvPicPr>
            <a:picLocks noChangeAspect="1" noChangeArrowheads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26801" y="338400"/>
            <a:ext cx="4021531" cy="512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</p:sldLayoutIdLst>
  <p:hf hdr="0" ft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6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>
          <a:solidFill>
            <a:schemeClr val="tx2"/>
          </a:solidFill>
          <a:latin typeface="Arial" charset="0"/>
          <a:ea typeface="ＭＳ Ｐゴシック" pitchFamily="1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>
          <a:solidFill>
            <a:schemeClr val="tx2"/>
          </a:solidFill>
          <a:latin typeface="Arial" charset="0"/>
          <a:ea typeface="ＭＳ Ｐゴシック" pitchFamily="1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>
          <a:solidFill>
            <a:schemeClr val="tx2"/>
          </a:solidFill>
          <a:latin typeface="Arial" charset="0"/>
          <a:ea typeface="ＭＳ Ｐゴシック" pitchFamily="1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>
          <a:solidFill>
            <a:schemeClr val="tx2"/>
          </a:solidFill>
          <a:latin typeface="Arial" charset="0"/>
          <a:ea typeface="ＭＳ Ｐゴシック" pitchFamily="1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>
          <a:solidFill>
            <a:schemeClr val="tx2"/>
          </a:solidFill>
          <a:latin typeface="Arial" charset="0"/>
          <a:ea typeface="ＭＳ Ｐゴシック" pitchFamily="1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>
          <a:solidFill>
            <a:schemeClr val="tx2"/>
          </a:solidFill>
          <a:latin typeface="Arial" charset="0"/>
          <a:ea typeface="ＭＳ Ｐゴシック" pitchFamily="1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>
          <a:solidFill>
            <a:schemeClr val="tx2"/>
          </a:solidFill>
          <a:latin typeface="Arial" charset="0"/>
          <a:ea typeface="ＭＳ Ｐゴシック" pitchFamily="1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>
          <a:solidFill>
            <a:schemeClr val="tx2"/>
          </a:solidFill>
          <a:latin typeface="Arial" charset="0"/>
          <a:ea typeface="ＭＳ Ｐゴシック" pitchFamily="1" charset="-128"/>
        </a:defRPr>
      </a:lvl9pPr>
    </p:titleStyle>
    <p:bodyStyle>
      <a:lvl1pPr marL="355600" indent="-355600" algn="l" rtl="0" eaLnBrk="1" fontAlgn="base" hangingPunct="1">
        <a:spcBef>
          <a:spcPct val="100000"/>
        </a:spcBef>
        <a:spcAft>
          <a:spcPct val="0"/>
        </a:spcAft>
        <a:buClr>
          <a:schemeClr val="accent1"/>
        </a:buClr>
        <a:buFont typeface="Arial Unicode MS" pitchFamily="34" charset="-128"/>
        <a:buChar char="❙"/>
        <a:defRPr sz="1600">
          <a:solidFill>
            <a:schemeClr val="tx1"/>
          </a:solidFill>
          <a:latin typeface="+mn-lt"/>
          <a:ea typeface="+mn-ea"/>
          <a:cs typeface="+mn-cs"/>
        </a:defRPr>
      </a:lvl1pPr>
      <a:lvl2pPr marL="901700" indent="-366713" algn="l" rtl="0" eaLnBrk="1" fontAlgn="base" hangingPunct="1">
        <a:spcBef>
          <a:spcPct val="100000"/>
        </a:spcBef>
        <a:spcAft>
          <a:spcPct val="0"/>
        </a:spcAft>
        <a:buClr>
          <a:schemeClr val="accent1"/>
        </a:buClr>
        <a:buFont typeface="Arial Unicode MS" pitchFamily="34" charset="-128"/>
        <a:buChar char="❙"/>
        <a:defRPr sz="1600">
          <a:solidFill>
            <a:schemeClr val="tx1"/>
          </a:solidFill>
          <a:latin typeface="+mn-lt"/>
          <a:ea typeface="+mn-ea"/>
        </a:defRPr>
      </a:lvl2pPr>
      <a:lvl3pPr marL="1435100" indent="-354013" algn="l" rtl="0" eaLnBrk="1" fontAlgn="base" hangingPunct="1">
        <a:spcBef>
          <a:spcPct val="100000"/>
        </a:spcBef>
        <a:spcAft>
          <a:spcPct val="0"/>
        </a:spcAft>
        <a:buClr>
          <a:schemeClr val="accent1"/>
        </a:buClr>
        <a:buFont typeface="Arial Unicode MS" pitchFamily="34" charset="-128"/>
        <a:buChar char="❙"/>
        <a:defRPr sz="1600">
          <a:solidFill>
            <a:schemeClr val="tx1"/>
          </a:solidFill>
          <a:latin typeface="+mn-lt"/>
          <a:ea typeface="+mn-ea"/>
        </a:defRPr>
      </a:lvl3pPr>
      <a:lvl4pPr marL="1970088" indent="-355600" algn="l" rtl="0" eaLnBrk="1" fontAlgn="base" hangingPunct="1">
        <a:spcBef>
          <a:spcPct val="100000"/>
        </a:spcBef>
        <a:spcAft>
          <a:spcPct val="0"/>
        </a:spcAft>
        <a:buClr>
          <a:schemeClr val="accent1"/>
        </a:buClr>
        <a:buFont typeface="Arial Unicode MS" pitchFamily="34" charset="-128"/>
        <a:buChar char="❙"/>
        <a:defRPr sz="1600">
          <a:solidFill>
            <a:schemeClr val="tx1"/>
          </a:solidFill>
          <a:latin typeface="+mn-lt"/>
          <a:ea typeface="+mn-ea"/>
        </a:defRPr>
      </a:lvl4pPr>
      <a:lvl5pPr marL="2517775" indent="-368300" algn="l" rtl="0" eaLnBrk="1" fontAlgn="base" hangingPunct="1">
        <a:spcBef>
          <a:spcPct val="100000"/>
        </a:spcBef>
        <a:spcAft>
          <a:spcPct val="0"/>
        </a:spcAft>
        <a:buClr>
          <a:schemeClr val="accent1"/>
        </a:buClr>
        <a:buFont typeface="Arial Unicode MS" pitchFamily="34" charset="-128"/>
        <a:buChar char="❙"/>
        <a:defRPr sz="1600">
          <a:solidFill>
            <a:schemeClr val="tx1"/>
          </a:solidFill>
          <a:latin typeface="+mn-lt"/>
          <a:ea typeface="+mn-ea"/>
        </a:defRPr>
      </a:lvl5pPr>
      <a:lvl6pPr marL="2974975" indent="-368300" algn="l" rtl="0" eaLnBrk="1" fontAlgn="base" hangingPunct="1">
        <a:spcBef>
          <a:spcPct val="100000"/>
        </a:spcBef>
        <a:spcAft>
          <a:spcPct val="0"/>
        </a:spcAft>
        <a:buClr>
          <a:schemeClr val="accent1"/>
        </a:buClr>
        <a:buFont typeface="Arial Unicode MS" pitchFamily="34" charset="-128"/>
        <a:buChar char="❙"/>
        <a:defRPr sz="1600">
          <a:solidFill>
            <a:schemeClr val="tx1"/>
          </a:solidFill>
          <a:latin typeface="+mn-lt"/>
          <a:ea typeface="+mn-ea"/>
        </a:defRPr>
      </a:lvl6pPr>
      <a:lvl7pPr marL="3432175" indent="-368300" algn="l" rtl="0" eaLnBrk="1" fontAlgn="base" hangingPunct="1">
        <a:spcBef>
          <a:spcPct val="100000"/>
        </a:spcBef>
        <a:spcAft>
          <a:spcPct val="0"/>
        </a:spcAft>
        <a:buClr>
          <a:schemeClr val="accent1"/>
        </a:buClr>
        <a:buFont typeface="Arial Unicode MS" pitchFamily="34" charset="-128"/>
        <a:buChar char="❙"/>
        <a:defRPr sz="1600">
          <a:solidFill>
            <a:schemeClr val="tx1"/>
          </a:solidFill>
          <a:latin typeface="+mn-lt"/>
          <a:ea typeface="+mn-ea"/>
        </a:defRPr>
      </a:lvl7pPr>
      <a:lvl8pPr marL="3889375" indent="-368300" algn="l" rtl="0" eaLnBrk="1" fontAlgn="base" hangingPunct="1">
        <a:spcBef>
          <a:spcPct val="100000"/>
        </a:spcBef>
        <a:spcAft>
          <a:spcPct val="0"/>
        </a:spcAft>
        <a:buClr>
          <a:schemeClr val="accent1"/>
        </a:buClr>
        <a:buFont typeface="Arial Unicode MS" pitchFamily="34" charset="-128"/>
        <a:buChar char="❙"/>
        <a:defRPr sz="1600">
          <a:solidFill>
            <a:schemeClr val="tx1"/>
          </a:solidFill>
          <a:latin typeface="+mn-lt"/>
          <a:ea typeface="+mn-ea"/>
        </a:defRPr>
      </a:lvl8pPr>
      <a:lvl9pPr marL="4346575" indent="-368300" algn="l" rtl="0" eaLnBrk="1" fontAlgn="base" hangingPunct="1">
        <a:spcBef>
          <a:spcPct val="100000"/>
        </a:spcBef>
        <a:spcAft>
          <a:spcPct val="0"/>
        </a:spcAft>
        <a:buClr>
          <a:schemeClr val="accent1"/>
        </a:buClr>
        <a:buFont typeface="Arial Unicode MS" pitchFamily="34" charset="-128"/>
        <a:buChar char="❙"/>
        <a:defRPr sz="16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38151" y="328615"/>
            <a:ext cx="6654800" cy="892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Mastertitelformat bearbeiten</a:t>
            </a:r>
          </a:p>
        </p:txBody>
      </p:sp>
      <p:sp>
        <p:nvSpPr>
          <p:cNvPr id="77827" name="Rectangle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4215" y="4672012"/>
            <a:ext cx="4537075" cy="471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>
              <a:defRPr sz="1200">
                <a:solidFill>
                  <a:srgbClr val="828480"/>
                </a:solidFill>
              </a:defRPr>
            </a:lvl1pPr>
          </a:lstStyle>
          <a:p>
            <a:r>
              <a:rPr lang="de-DE" altLang="de-DE"/>
              <a:t>|  </a:t>
            </a:r>
            <a:fld id="{45925B83-410A-4683-ADEF-D33662C0C0FB}" type="datetime4">
              <a:rPr lang="de-DE" altLang="de-DE"/>
              <a:pPr/>
              <a:t>5. Oktober 2026</a:t>
            </a:fld>
            <a:r>
              <a:rPr lang="de-DE" altLang="de-DE"/>
              <a:t>  |  </a:t>
            </a:r>
            <a:r>
              <a:rPr lang="de-DE" altLang="de-DE">
                <a:solidFill>
                  <a:schemeClr val="accent1"/>
                </a:solidFill>
              </a:rPr>
              <a:t>Name des Präsentators</a:t>
            </a:r>
          </a:p>
        </p:txBody>
      </p:sp>
      <p:sp>
        <p:nvSpPr>
          <p:cNvPr id="77828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" y="4672012"/>
            <a:ext cx="611188" cy="471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28480"/>
                </a:solidFill>
              </a:defRPr>
            </a:lvl1pPr>
          </a:lstStyle>
          <a:p>
            <a:fld id="{D9A996F3-12E2-4C56-A6E1-FE2CA0450E49}" type="slidenum">
              <a:rPr lang="de-DE" altLang="de-DE"/>
              <a:pPr/>
              <a:t>‹Nr.›</a:t>
            </a:fld>
            <a:endParaRPr lang="de-DE" altLang="de-DE"/>
          </a:p>
        </p:txBody>
      </p:sp>
      <p:sp>
        <p:nvSpPr>
          <p:cNvPr id="77830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438151" y="1785940"/>
            <a:ext cx="8267700" cy="288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Mastertextformat bearbeiten</a:t>
            </a:r>
          </a:p>
          <a:p>
            <a:pPr lvl="1"/>
            <a:r>
              <a:rPr lang="de-DE" altLang="de-DE"/>
              <a:t>Zweite Ebene</a:t>
            </a:r>
          </a:p>
          <a:p>
            <a:pPr lvl="2"/>
            <a:r>
              <a:rPr lang="de-DE" altLang="de-DE"/>
              <a:t>Dritte Ebene</a:t>
            </a:r>
          </a:p>
          <a:p>
            <a:pPr lvl="3"/>
            <a:r>
              <a:rPr lang="de-DE" altLang="de-DE"/>
              <a:t>Vierte Ebene</a:t>
            </a:r>
          </a:p>
          <a:p>
            <a:pPr lvl="4"/>
            <a:r>
              <a:rPr lang="de-DE" altLang="de-DE"/>
              <a:t>Fünfte Ebene</a:t>
            </a:r>
          </a:p>
        </p:txBody>
      </p:sp>
      <p:pic>
        <p:nvPicPr>
          <p:cNvPr id="77831" name="Picture 7" descr="FS_00_O_RGB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89766" y="328614"/>
            <a:ext cx="1716087" cy="385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/>
  <p:txStyles>
    <p:titleStyle>
      <a:lvl1pPr algn="l" rtl="0" fontAlgn="base">
        <a:spcBef>
          <a:spcPct val="0"/>
        </a:spcBef>
        <a:spcAft>
          <a:spcPct val="0"/>
        </a:spcAft>
        <a:defRPr sz="26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2600">
          <a:solidFill>
            <a:schemeClr val="tx2"/>
          </a:solidFill>
          <a:latin typeface="Arial" charset="0"/>
          <a:ea typeface="ＭＳ Ｐゴシック" pitchFamily="1" charset="-128"/>
        </a:defRPr>
      </a:lvl2pPr>
      <a:lvl3pPr algn="l" rtl="0" fontAlgn="base">
        <a:spcBef>
          <a:spcPct val="0"/>
        </a:spcBef>
        <a:spcAft>
          <a:spcPct val="0"/>
        </a:spcAft>
        <a:defRPr sz="2600">
          <a:solidFill>
            <a:schemeClr val="tx2"/>
          </a:solidFill>
          <a:latin typeface="Arial" charset="0"/>
          <a:ea typeface="ＭＳ Ｐゴシック" pitchFamily="1" charset="-128"/>
        </a:defRPr>
      </a:lvl3pPr>
      <a:lvl4pPr algn="l" rtl="0" fontAlgn="base">
        <a:spcBef>
          <a:spcPct val="0"/>
        </a:spcBef>
        <a:spcAft>
          <a:spcPct val="0"/>
        </a:spcAft>
        <a:defRPr sz="2600">
          <a:solidFill>
            <a:schemeClr val="tx2"/>
          </a:solidFill>
          <a:latin typeface="Arial" charset="0"/>
          <a:ea typeface="ＭＳ Ｐゴシック" pitchFamily="1" charset="-128"/>
        </a:defRPr>
      </a:lvl4pPr>
      <a:lvl5pPr algn="l" rtl="0" fontAlgn="base">
        <a:spcBef>
          <a:spcPct val="0"/>
        </a:spcBef>
        <a:spcAft>
          <a:spcPct val="0"/>
        </a:spcAft>
        <a:defRPr sz="2600">
          <a:solidFill>
            <a:schemeClr val="tx2"/>
          </a:solidFill>
          <a:latin typeface="Arial" charset="0"/>
          <a:ea typeface="ＭＳ Ｐゴシック" pitchFamily="1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2600">
          <a:solidFill>
            <a:schemeClr val="tx2"/>
          </a:solidFill>
          <a:latin typeface="Arial" charset="0"/>
          <a:ea typeface="ＭＳ Ｐゴシック" pitchFamily="1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2600">
          <a:solidFill>
            <a:schemeClr val="tx2"/>
          </a:solidFill>
          <a:latin typeface="Arial" charset="0"/>
          <a:ea typeface="ＭＳ Ｐゴシック" pitchFamily="1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2600">
          <a:solidFill>
            <a:schemeClr val="tx2"/>
          </a:solidFill>
          <a:latin typeface="Arial" charset="0"/>
          <a:ea typeface="ＭＳ Ｐゴシック" pitchFamily="1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2600">
          <a:solidFill>
            <a:schemeClr val="tx2"/>
          </a:solidFill>
          <a:latin typeface="Arial" charset="0"/>
          <a:ea typeface="ＭＳ Ｐゴシック" pitchFamily="1" charset="-128"/>
        </a:defRPr>
      </a:lvl9pPr>
    </p:titleStyle>
    <p:bodyStyle>
      <a:lvl1pPr marL="355600" indent="-355600" algn="l" rtl="0" fontAlgn="base">
        <a:spcBef>
          <a:spcPct val="100000"/>
        </a:spcBef>
        <a:spcAft>
          <a:spcPct val="0"/>
        </a:spcAft>
        <a:buClr>
          <a:schemeClr val="accent1"/>
        </a:buClr>
        <a:buFont typeface="Arial Unicode MS" pitchFamily="34" charset="-128"/>
        <a:buChar char="❙"/>
        <a:defRPr sz="1600">
          <a:solidFill>
            <a:schemeClr val="tx1"/>
          </a:solidFill>
          <a:latin typeface="+mn-lt"/>
          <a:ea typeface="+mn-ea"/>
          <a:cs typeface="+mn-cs"/>
        </a:defRPr>
      </a:lvl1pPr>
      <a:lvl2pPr marL="901700" indent="-366713" algn="l" rtl="0" fontAlgn="base">
        <a:spcBef>
          <a:spcPct val="100000"/>
        </a:spcBef>
        <a:spcAft>
          <a:spcPct val="0"/>
        </a:spcAft>
        <a:buClr>
          <a:schemeClr val="accent1"/>
        </a:buClr>
        <a:buFont typeface="Arial Unicode MS" pitchFamily="34" charset="-128"/>
        <a:buChar char="❙"/>
        <a:defRPr sz="1600">
          <a:solidFill>
            <a:schemeClr val="tx1"/>
          </a:solidFill>
          <a:latin typeface="+mn-lt"/>
          <a:ea typeface="+mn-ea"/>
        </a:defRPr>
      </a:lvl2pPr>
      <a:lvl3pPr marL="1435100" indent="-354013" algn="l" rtl="0" fontAlgn="base">
        <a:spcBef>
          <a:spcPct val="100000"/>
        </a:spcBef>
        <a:spcAft>
          <a:spcPct val="0"/>
        </a:spcAft>
        <a:buClr>
          <a:schemeClr val="accent1"/>
        </a:buClr>
        <a:buFont typeface="Arial Unicode MS" pitchFamily="34" charset="-128"/>
        <a:buChar char="❙"/>
        <a:defRPr sz="1600">
          <a:solidFill>
            <a:schemeClr val="tx1"/>
          </a:solidFill>
          <a:latin typeface="+mn-lt"/>
          <a:ea typeface="+mn-ea"/>
        </a:defRPr>
      </a:lvl3pPr>
      <a:lvl4pPr marL="1970088" indent="-355600" algn="l" rtl="0" fontAlgn="base">
        <a:spcBef>
          <a:spcPct val="100000"/>
        </a:spcBef>
        <a:spcAft>
          <a:spcPct val="0"/>
        </a:spcAft>
        <a:buClr>
          <a:schemeClr val="accent1"/>
        </a:buClr>
        <a:buFont typeface="Arial Unicode MS" pitchFamily="34" charset="-128"/>
        <a:buChar char="❙"/>
        <a:defRPr sz="1600">
          <a:solidFill>
            <a:schemeClr val="tx1"/>
          </a:solidFill>
          <a:latin typeface="+mn-lt"/>
          <a:ea typeface="+mn-ea"/>
        </a:defRPr>
      </a:lvl4pPr>
      <a:lvl5pPr marL="2517775" indent="-368300" algn="l" rtl="0" fontAlgn="base">
        <a:spcBef>
          <a:spcPct val="100000"/>
        </a:spcBef>
        <a:spcAft>
          <a:spcPct val="0"/>
        </a:spcAft>
        <a:buClr>
          <a:schemeClr val="accent1"/>
        </a:buClr>
        <a:buFont typeface="Arial Unicode MS" pitchFamily="34" charset="-128"/>
        <a:buChar char="❙"/>
        <a:defRPr sz="1600">
          <a:solidFill>
            <a:schemeClr val="tx1"/>
          </a:solidFill>
          <a:latin typeface="+mn-lt"/>
          <a:ea typeface="+mn-ea"/>
        </a:defRPr>
      </a:lvl5pPr>
      <a:lvl6pPr marL="2974975" indent="-368300" algn="l" rtl="0" fontAlgn="base">
        <a:spcBef>
          <a:spcPct val="100000"/>
        </a:spcBef>
        <a:spcAft>
          <a:spcPct val="0"/>
        </a:spcAft>
        <a:buClr>
          <a:schemeClr val="accent1"/>
        </a:buClr>
        <a:buFont typeface="Arial Unicode MS" pitchFamily="34" charset="-128"/>
        <a:buChar char="❙"/>
        <a:defRPr sz="1600">
          <a:solidFill>
            <a:schemeClr val="tx1"/>
          </a:solidFill>
          <a:latin typeface="+mn-lt"/>
          <a:ea typeface="+mn-ea"/>
        </a:defRPr>
      </a:lvl6pPr>
      <a:lvl7pPr marL="3432175" indent="-368300" algn="l" rtl="0" fontAlgn="base">
        <a:spcBef>
          <a:spcPct val="100000"/>
        </a:spcBef>
        <a:spcAft>
          <a:spcPct val="0"/>
        </a:spcAft>
        <a:buClr>
          <a:schemeClr val="accent1"/>
        </a:buClr>
        <a:buFont typeface="Arial Unicode MS" pitchFamily="34" charset="-128"/>
        <a:buChar char="❙"/>
        <a:defRPr sz="1600">
          <a:solidFill>
            <a:schemeClr val="tx1"/>
          </a:solidFill>
          <a:latin typeface="+mn-lt"/>
          <a:ea typeface="+mn-ea"/>
        </a:defRPr>
      </a:lvl7pPr>
      <a:lvl8pPr marL="3889375" indent="-368300" algn="l" rtl="0" fontAlgn="base">
        <a:spcBef>
          <a:spcPct val="100000"/>
        </a:spcBef>
        <a:spcAft>
          <a:spcPct val="0"/>
        </a:spcAft>
        <a:buClr>
          <a:schemeClr val="accent1"/>
        </a:buClr>
        <a:buFont typeface="Arial Unicode MS" pitchFamily="34" charset="-128"/>
        <a:buChar char="❙"/>
        <a:defRPr sz="1600">
          <a:solidFill>
            <a:schemeClr val="tx1"/>
          </a:solidFill>
          <a:latin typeface="+mn-lt"/>
          <a:ea typeface="+mn-ea"/>
        </a:defRPr>
      </a:lvl8pPr>
      <a:lvl9pPr marL="4346575" indent="-368300" algn="l" rtl="0" fontAlgn="base">
        <a:spcBef>
          <a:spcPct val="100000"/>
        </a:spcBef>
        <a:spcAft>
          <a:spcPct val="0"/>
        </a:spcAft>
        <a:buClr>
          <a:schemeClr val="accent1"/>
        </a:buClr>
        <a:buFont typeface="Arial Unicode MS" pitchFamily="34" charset="-128"/>
        <a:buChar char="❙"/>
        <a:defRPr sz="16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1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081088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171701" y="573282"/>
            <a:ext cx="6457951" cy="9697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51" y="1645920"/>
            <a:ext cx="8115300" cy="30180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46520" y="4767263"/>
            <a:ext cx="2183131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7073E0-4966-49D6-9793-E7BDF70BC922}" type="datetimeFigureOut">
              <a:rPr lang="de-DE" smtClean="0"/>
              <a:t>05.10.2026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4351" y="4766884"/>
            <a:ext cx="58293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72251" y="285750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6A89B2-4577-483D-8C83-1294FE8055F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1929240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</p:sldLayoutIdLst>
  <p:txStyles>
    <p:titleStyle>
      <a:lvl1pPr algn="r" defTabSz="685800" rtl="0" eaLnBrk="1" latinLnBrk="0" hangingPunct="1">
        <a:lnSpc>
          <a:spcPct val="90000"/>
        </a:lnSpc>
        <a:spcBef>
          <a:spcPct val="0"/>
        </a:spcBef>
        <a:buNone/>
        <a:defRPr sz="3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65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6"/>
          <p:cNvSpPr/>
          <p:nvPr/>
        </p:nvSpPr>
        <p:spPr>
          <a:xfrm>
            <a:off x="0" y="4800600"/>
            <a:ext cx="9143640" cy="34263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67500" tIns="33750" rIns="67500" bIns="33750" anchor="t">
            <a:noAutofit/>
          </a:bodyPr>
          <a:lstStyle/>
          <a:p>
            <a:endParaRPr lang="de-LI" sz="135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4750650"/>
            <a:ext cx="9143640" cy="491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67500" tIns="15660" rIns="67500" bIns="15660" anchor="t">
            <a:noAutofit/>
          </a:bodyPr>
          <a:lstStyle/>
          <a:p>
            <a:endParaRPr lang="de-LI" sz="1350" b="0" strike="noStrike" spc="-1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2" name="Straight Connector 9"/>
          <p:cNvCxnSpPr/>
          <p:nvPr/>
        </p:nvCxnSpPr>
        <p:spPr>
          <a:xfrm>
            <a:off x="894960" y="1303290"/>
            <a:ext cx="7475760" cy="270"/>
          </a:xfrm>
          <a:prstGeom prst="straightConnector1">
            <a:avLst/>
          </a:prstGeom>
          <a:ln w="6350">
            <a:solidFill>
              <a:srgbClr val="000000">
                <a:lumMod val="50000"/>
                <a:lumOff val="50000"/>
              </a:srgbClr>
            </a:solidFill>
            <a:round/>
          </a:ln>
        </p:spPr>
      </p:cxnSp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822960" y="214920"/>
            <a:ext cx="7543440" cy="108783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/>
          <a:p>
            <a:pPr indent="0">
              <a:lnSpc>
                <a:spcPct val="85000"/>
              </a:lnSpc>
              <a:buNone/>
            </a:pPr>
            <a:r>
              <a:rPr lang="de-DE" sz="3600" b="0" strike="noStrike" spc="-39">
                <a:solidFill>
                  <a:srgbClr val="404040"/>
                </a:solidFill>
                <a:latin typeface="Calibri Light"/>
              </a:rPr>
              <a:t>Titelmasterformat durch Klicken bearbeiten</a:t>
            </a:r>
            <a:endParaRPr lang="de-DE" sz="36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dt" idx="1"/>
          </p:nvPr>
        </p:nvSpPr>
        <p:spPr>
          <a:xfrm>
            <a:off x="822960" y="4844880"/>
            <a:ext cx="1854000" cy="27351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>
              <a:buNone/>
              <a:defRPr lang="de-LI" sz="105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r>
              <a:rPr lang="de-DE"/>
              <a:t>&lt;Datum/Uhrzeit&gt;</a:t>
            </a:r>
          </a:p>
        </p:txBody>
      </p:sp>
      <p:sp>
        <p:nvSpPr>
          <p:cNvPr id="5" name="PlaceHolder 3"/>
          <p:cNvSpPr>
            <a:spLocks noGrp="1"/>
          </p:cNvSpPr>
          <p:nvPr>
            <p:ph type="ftr" idx="2"/>
          </p:nvPr>
        </p:nvSpPr>
        <p:spPr>
          <a:xfrm>
            <a:off x="2764800" y="4844880"/>
            <a:ext cx="3616920" cy="27351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ctr">
              <a:lnSpc>
                <a:spcPct val="100000"/>
              </a:lnSpc>
              <a:buNone/>
              <a:defRPr lang="de-DE" sz="675" b="0" strike="noStrike" cap="all" spc="-1">
                <a:solidFill>
                  <a:srgbClr val="FFFFFF"/>
                </a:solidFill>
                <a:latin typeface="Times New Roman"/>
              </a:defRPr>
            </a:lvl1pPr>
          </a:lstStyle>
          <a:p>
            <a:r>
              <a:rPr lang="de-DE"/>
              <a:t>&lt;Fußzeile&gt;</a:t>
            </a: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PlaceHolder 4"/>
          <p:cNvSpPr>
            <a:spLocks noGrp="1"/>
          </p:cNvSpPr>
          <p:nvPr>
            <p:ph type="sldNum" idx="3"/>
          </p:nvPr>
        </p:nvSpPr>
        <p:spPr>
          <a:xfrm>
            <a:off x="7425360" y="4844880"/>
            <a:ext cx="983520" cy="27351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r">
              <a:lnSpc>
                <a:spcPct val="100000"/>
              </a:lnSpc>
              <a:buNone/>
              <a:defRPr lang="de-DE" sz="788" b="0" strike="noStrike" spc="-1">
                <a:solidFill>
                  <a:srgbClr val="FFFFFF"/>
                </a:solidFill>
                <a:latin typeface="Times New Roman"/>
              </a:defRPr>
            </a:lvl1pPr>
          </a:lstStyle>
          <a:p>
            <a:fld id="{66445503-3A89-4069-B480-C924C65B0035}" type="slidenum">
              <a:rPr lang="de-DE" smtClean="0"/>
              <a:pPr/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  <p:sp>
        <p:nvSpPr>
          <p:cNvPr id="7" name="PlaceHolder 5"/>
          <p:cNvSpPr>
            <a:spLocks noGrp="1"/>
          </p:cNvSpPr>
          <p:nvPr>
            <p:ph type="body"/>
          </p:nvPr>
        </p:nvSpPr>
        <p:spPr>
          <a:xfrm>
            <a:off x="457200" y="120339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1500" b="0" strike="noStrike" spc="-1">
                <a:solidFill>
                  <a:srgbClr val="404040"/>
                </a:solidFill>
                <a:latin typeface="Calibri"/>
              </a:rPr>
              <a:t>Format des Gliederungstextes durch Klicken bearbeiten</a:t>
            </a:r>
          </a:p>
          <a:p>
            <a:pPr marL="648000" lvl="1" indent="-243000">
              <a:lnSpc>
                <a:spcPct val="90000"/>
              </a:lnSpc>
              <a:spcBef>
                <a:spcPts val="851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de-DE" sz="1050" b="0" strike="noStrike" spc="-1">
                <a:solidFill>
                  <a:srgbClr val="404040"/>
                </a:solidFill>
                <a:latin typeface="Calibri"/>
              </a:rPr>
              <a:t>Zweite Gliederungsebene</a:t>
            </a:r>
          </a:p>
          <a:p>
            <a:pPr marL="972000" lvl="2" indent="-216000">
              <a:lnSpc>
                <a:spcPct val="90000"/>
              </a:lnSpc>
              <a:spcBef>
                <a:spcPts val="638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1050" b="0" strike="noStrike" spc="-1">
                <a:solidFill>
                  <a:srgbClr val="404040"/>
                </a:solidFill>
                <a:latin typeface="Calibri"/>
              </a:rPr>
              <a:t>Dritte Gliederungsebene</a:t>
            </a:r>
          </a:p>
          <a:p>
            <a:pPr marL="1296000" lvl="3" indent="-162000">
              <a:lnSpc>
                <a:spcPct val="90000"/>
              </a:lnSpc>
              <a:spcBef>
                <a:spcPts val="425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de-DE" sz="1050" b="0" strike="noStrike" spc="-1">
                <a:solidFill>
                  <a:srgbClr val="404040"/>
                </a:solidFill>
                <a:latin typeface="Calibri"/>
              </a:rPr>
              <a:t>Vierte Gliederungsebene</a:t>
            </a:r>
          </a:p>
          <a:p>
            <a:pPr marL="1620000" lvl="4" indent="-162000">
              <a:lnSpc>
                <a:spcPct val="90000"/>
              </a:lnSpc>
              <a:spcBef>
                <a:spcPts val="212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1500" b="0" strike="noStrike" spc="-1">
                <a:solidFill>
                  <a:srgbClr val="404040"/>
                </a:solidFill>
                <a:latin typeface="Calibri"/>
              </a:rPr>
              <a:t>Fünfte Gliederungsebene</a:t>
            </a:r>
          </a:p>
          <a:p>
            <a:pPr marL="1944000" lvl="5" indent="-162000">
              <a:lnSpc>
                <a:spcPct val="90000"/>
              </a:lnSpc>
              <a:spcBef>
                <a:spcPts val="212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1500" b="0" strike="noStrike" spc="-1">
                <a:solidFill>
                  <a:srgbClr val="404040"/>
                </a:solidFill>
                <a:latin typeface="Calibri"/>
              </a:rPr>
              <a:t>Sechste Gliederungsebene</a:t>
            </a:r>
          </a:p>
          <a:p>
            <a:pPr marL="2268000" lvl="6" indent="-162000">
              <a:lnSpc>
                <a:spcPct val="90000"/>
              </a:lnSpc>
              <a:spcBef>
                <a:spcPts val="212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1500" b="0" strike="noStrike" spc="-1">
                <a:solidFill>
                  <a:srgbClr val="404040"/>
                </a:solidFill>
                <a:latin typeface="Calibri"/>
              </a:rPr>
              <a:t>Siebte Gliederungsebene</a:t>
            </a:r>
          </a:p>
        </p:txBody>
      </p:sp>
    </p:spTree>
    <p:extLst>
      <p:ext uri="{BB962C8B-B14F-4D97-AF65-F5344CB8AC3E}">
        <p14:creationId xmlns:p14="http://schemas.microsoft.com/office/powerpoint/2010/main" val="21142390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</p:sldLayoutIdLst>
  <p:txStyles>
    <p:titleStyle>
      <a:lvl1pPr indent="0" algn="l" defTabSz="685800" rtl="0" eaLnBrk="1" latinLnBrk="0" hangingPunct="1">
        <a:lnSpc>
          <a:spcPct val="85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32000" indent="-324000" algn="l" defTabSz="685800" rtl="0" eaLnBrk="1" latinLnBrk="0" hangingPunct="1">
        <a:lnSpc>
          <a:spcPct val="90000"/>
        </a:lnSpc>
        <a:spcBef>
          <a:spcPts val="1417"/>
        </a:spcBef>
        <a:buClr>
          <a:srgbClr val="000000"/>
        </a:buClr>
        <a:buSzPct val="45000"/>
        <a:buFont typeface="Wingdings" charset="2"/>
        <a:buChar char="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1">
          <a:blip r:embed="rId18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text"/>
          <p:cNvSpPr txBox="1">
            <a:spLocks noGrp="1"/>
          </p:cNvSpPr>
          <p:nvPr>
            <p:ph type="title"/>
          </p:nvPr>
        </p:nvSpPr>
        <p:spPr>
          <a:xfrm>
            <a:off x="642939" y="166689"/>
            <a:ext cx="7858125" cy="9382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Titeltext</a:t>
            </a:r>
          </a:p>
        </p:txBody>
      </p:sp>
      <p:sp>
        <p:nvSpPr>
          <p:cNvPr id="3" name="Textebene 1…"/>
          <p:cNvSpPr txBox="1">
            <a:spLocks noGrp="1"/>
          </p:cNvSpPr>
          <p:nvPr>
            <p:ph type="body" idx="1"/>
          </p:nvPr>
        </p:nvSpPr>
        <p:spPr>
          <a:xfrm>
            <a:off x="642939" y="1433512"/>
            <a:ext cx="7858125" cy="33480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Textebene 1</a:t>
            </a:r>
          </a:p>
          <a:p>
            <a:pPr lvl="1"/>
            <a:r>
              <a:t>Textebene 2</a:t>
            </a:r>
          </a:p>
          <a:p>
            <a:pPr lvl="2"/>
            <a:r>
              <a:t>Textebene 3</a:t>
            </a:r>
          </a:p>
          <a:p>
            <a:pPr lvl="3"/>
            <a:r>
              <a:t>Textebene 4</a:t>
            </a:r>
          </a:p>
          <a:p>
            <a:pPr lvl="4"/>
            <a:r>
              <a:t>Textebene 5</a:t>
            </a:r>
          </a:p>
        </p:txBody>
      </p:sp>
      <p:sp>
        <p:nvSpPr>
          <p:cNvPr id="4" name="Foliennummer"/>
          <p:cNvSpPr txBox="1">
            <a:spLocks noGrp="1"/>
          </p:cNvSpPr>
          <p:nvPr>
            <p:ph type="sldNum" sz="quarter" idx="2"/>
          </p:nvPr>
        </p:nvSpPr>
        <p:spPr>
          <a:xfrm>
            <a:off x="4402907" y="4782448"/>
            <a:ext cx="333425" cy="241092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ctr">
            <a:spAutoFit/>
          </a:bodyPr>
          <a:lstStyle>
            <a:lvl1pPr algn="ctr">
              <a:spcBef>
                <a:spcPts val="0"/>
              </a:spcBef>
              <a:defRPr sz="900">
                <a:solidFill>
                  <a:srgbClr val="434343"/>
                </a:solidFill>
                <a:effectLst>
                  <a:outerShdw blurRad="25400" dist="23648" dir="16200000" rotWithShape="0">
                    <a:srgbClr val="000000">
                      <a:alpha val="20689"/>
                    </a:srgbClr>
                  </a:outerShdw>
                </a:effectLst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046807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2" r:id="rId11"/>
    <p:sldLayoutId id="2147483733" r:id="rId12"/>
    <p:sldLayoutId id="2147483734" r:id="rId13"/>
    <p:sldLayoutId id="2147483735" r:id="rId14"/>
    <p:sldLayoutId id="2147483736" r:id="rId15"/>
    <p:sldLayoutId id="2147483737" r:id="rId16"/>
  </p:sldLayoutIdLst>
  <p:transition spd="med"/>
  <p:txStyles>
    <p:titleStyle>
      <a:lvl1pPr marL="0" marR="0" indent="0" algn="ctr" defTabSz="309563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000" b="0" i="0" u="none" strike="noStrike" cap="none" spc="0" baseline="0">
          <a:solidFill>
            <a:srgbClr val="817463"/>
          </a:solidFill>
          <a:uFillTx/>
          <a:latin typeface="+mj-lt"/>
          <a:ea typeface="+mj-ea"/>
          <a:cs typeface="+mj-cs"/>
          <a:sym typeface="Baskerville"/>
        </a:defRPr>
      </a:lvl1pPr>
      <a:lvl2pPr marL="0" marR="0" indent="0" algn="ctr" defTabSz="309563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000" b="0" i="0" u="none" strike="noStrike" cap="none" spc="0" baseline="0">
          <a:solidFill>
            <a:srgbClr val="817463"/>
          </a:solidFill>
          <a:uFillTx/>
          <a:latin typeface="+mj-lt"/>
          <a:ea typeface="+mj-ea"/>
          <a:cs typeface="+mj-cs"/>
          <a:sym typeface="Baskerville"/>
        </a:defRPr>
      </a:lvl2pPr>
      <a:lvl3pPr marL="0" marR="0" indent="0" algn="ctr" defTabSz="309563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000" b="0" i="0" u="none" strike="noStrike" cap="none" spc="0" baseline="0">
          <a:solidFill>
            <a:srgbClr val="817463"/>
          </a:solidFill>
          <a:uFillTx/>
          <a:latin typeface="+mj-lt"/>
          <a:ea typeface="+mj-ea"/>
          <a:cs typeface="+mj-cs"/>
          <a:sym typeface="Baskerville"/>
        </a:defRPr>
      </a:lvl3pPr>
      <a:lvl4pPr marL="0" marR="0" indent="0" algn="ctr" defTabSz="309563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000" b="0" i="0" u="none" strike="noStrike" cap="none" spc="0" baseline="0">
          <a:solidFill>
            <a:srgbClr val="817463"/>
          </a:solidFill>
          <a:uFillTx/>
          <a:latin typeface="+mj-lt"/>
          <a:ea typeface="+mj-ea"/>
          <a:cs typeface="+mj-cs"/>
          <a:sym typeface="Baskerville"/>
        </a:defRPr>
      </a:lvl4pPr>
      <a:lvl5pPr marL="0" marR="0" indent="0" algn="ctr" defTabSz="309563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000" b="0" i="0" u="none" strike="noStrike" cap="none" spc="0" baseline="0">
          <a:solidFill>
            <a:srgbClr val="817463"/>
          </a:solidFill>
          <a:uFillTx/>
          <a:latin typeface="+mj-lt"/>
          <a:ea typeface="+mj-ea"/>
          <a:cs typeface="+mj-cs"/>
          <a:sym typeface="Baskerville"/>
        </a:defRPr>
      </a:lvl5pPr>
      <a:lvl6pPr marL="0" marR="0" indent="0" algn="ctr" defTabSz="309563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000" b="0" i="0" u="none" strike="noStrike" cap="none" spc="0" baseline="0">
          <a:solidFill>
            <a:srgbClr val="817463"/>
          </a:solidFill>
          <a:uFillTx/>
          <a:latin typeface="+mj-lt"/>
          <a:ea typeface="+mj-ea"/>
          <a:cs typeface="+mj-cs"/>
          <a:sym typeface="Baskerville"/>
        </a:defRPr>
      </a:lvl6pPr>
      <a:lvl7pPr marL="0" marR="0" indent="0" algn="ctr" defTabSz="309563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000" b="0" i="0" u="none" strike="noStrike" cap="none" spc="0" baseline="0">
          <a:solidFill>
            <a:srgbClr val="817463"/>
          </a:solidFill>
          <a:uFillTx/>
          <a:latin typeface="+mj-lt"/>
          <a:ea typeface="+mj-ea"/>
          <a:cs typeface="+mj-cs"/>
          <a:sym typeface="Baskerville"/>
        </a:defRPr>
      </a:lvl7pPr>
      <a:lvl8pPr marL="0" marR="0" indent="0" algn="ctr" defTabSz="309563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000" b="0" i="0" u="none" strike="noStrike" cap="none" spc="0" baseline="0">
          <a:solidFill>
            <a:srgbClr val="817463"/>
          </a:solidFill>
          <a:uFillTx/>
          <a:latin typeface="+mj-lt"/>
          <a:ea typeface="+mj-ea"/>
          <a:cs typeface="+mj-cs"/>
          <a:sym typeface="Baskerville"/>
        </a:defRPr>
      </a:lvl8pPr>
      <a:lvl9pPr marL="0" marR="0" indent="0" algn="ctr" defTabSz="309563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000" b="0" i="0" u="none" strike="noStrike" cap="none" spc="0" baseline="0">
          <a:solidFill>
            <a:srgbClr val="817463"/>
          </a:solidFill>
          <a:uFillTx/>
          <a:latin typeface="+mj-lt"/>
          <a:ea typeface="+mj-ea"/>
          <a:cs typeface="+mj-cs"/>
          <a:sym typeface="Baskerville"/>
        </a:defRPr>
      </a:lvl9pPr>
    </p:titleStyle>
    <p:bodyStyle>
      <a:lvl1pPr marL="219075" marR="0" indent="-219075" algn="l" defTabSz="309563" rtl="0" eaLnBrk="1" latinLnBrk="0" hangingPunct="1">
        <a:lnSpc>
          <a:spcPct val="100000"/>
        </a:lnSpc>
        <a:spcBef>
          <a:spcPts val="1988"/>
        </a:spcBef>
        <a:spcAft>
          <a:spcPts val="0"/>
        </a:spcAft>
        <a:buClrTx/>
        <a:buSzPct val="100000"/>
        <a:buFontTx/>
        <a:buChar char="•"/>
        <a:tabLst/>
        <a:defRPr sz="2100" b="0" i="0" u="none" strike="noStrike" cap="none" spc="0" baseline="0">
          <a:solidFill>
            <a:srgbClr val="72675A"/>
          </a:solidFill>
          <a:uFillTx/>
          <a:latin typeface="+mj-lt"/>
          <a:ea typeface="+mj-ea"/>
          <a:cs typeface="+mj-cs"/>
          <a:sym typeface="Baskerville"/>
        </a:defRPr>
      </a:lvl1pPr>
      <a:lvl2pPr marL="438150" marR="0" indent="-219075" algn="l" defTabSz="309563" rtl="0" eaLnBrk="1" latinLnBrk="0" hangingPunct="1">
        <a:lnSpc>
          <a:spcPct val="100000"/>
        </a:lnSpc>
        <a:spcBef>
          <a:spcPts val="1988"/>
        </a:spcBef>
        <a:spcAft>
          <a:spcPts val="0"/>
        </a:spcAft>
        <a:buClrTx/>
        <a:buSzPct val="100000"/>
        <a:buFontTx/>
        <a:buChar char="•"/>
        <a:tabLst/>
        <a:defRPr sz="2100" b="0" i="0" u="none" strike="noStrike" cap="none" spc="0" baseline="0">
          <a:solidFill>
            <a:srgbClr val="72675A"/>
          </a:solidFill>
          <a:uFillTx/>
          <a:latin typeface="+mj-lt"/>
          <a:ea typeface="+mj-ea"/>
          <a:cs typeface="+mj-cs"/>
          <a:sym typeface="Baskerville"/>
        </a:defRPr>
      </a:lvl2pPr>
      <a:lvl3pPr marL="657225" marR="0" indent="-219075" algn="l" defTabSz="309563" rtl="0" eaLnBrk="1" latinLnBrk="0" hangingPunct="1">
        <a:lnSpc>
          <a:spcPct val="100000"/>
        </a:lnSpc>
        <a:spcBef>
          <a:spcPts val="1988"/>
        </a:spcBef>
        <a:spcAft>
          <a:spcPts val="0"/>
        </a:spcAft>
        <a:buClrTx/>
        <a:buSzPct val="100000"/>
        <a:buFontTx/>
        <a:buChar char="•"/>
        <a:tabLst/>
        <a:defRPr sz="2100" b="0" i="0" u="none" strike="noStrike" cap="none" spc="0" baseline="0">
          <a:solidFill>
            <a:srgbClr val="72675A"/>
          </a:solidFill>
          <a:uFillTx/>
          <a:latin typeface="+mj-lt"/>
          <a:ea typeface="+mj-ea"/>
          <a:cs typeface="+mj-cs"/>
          <a:sym typeface="Baskerville"/>
        </a:defRPr>
      </a:lvl3pPr>
      <a:lvl4pPr marL="876300" marR="0" indent="-219075" algn="l" defTabSz="309563" rtl="0" eaLnBrk="1" latinLnBrk="0" hangingPunct="1">
        <a:lnSpc>
          <a:spcPct val="100000"/>
        </a:lnSpc>
        <a:spcBef>
          <a:spcPts val="1988"/>
        </a:spcBef>
        <a:spcAft>
          <a:spcPts val="0"/>
        </a:spcAft>
        <a:buClrTx/>
        <a:buSzPct val="100000"/>
        <a:buFontTx/>
        <a:buChar char="•"/>
        <a:tabLst/>
        <a:defRPr sz="2100" b="0" i="0" u="none" strike="noStrike" cap="none" spc="0" baseline="0">
          <a:solidFill>
            <a:srgbClr val="72675A"/>
          </a:solidFill>
          <a:uFillTx/>
          <a:latin typeface="+mj-lt"/>
          <a:ea typeface="+mj-ea"/>
          <a:cs typeface="+mj-cs"/>
          <a:sym typeface="Baskerville"/>
        </a:defRPr>
      </a:lvl4pPr>
      <a:lvl5pPr marL="1095375" marR="0" indent="-219075" algn="l" defTabSz="309563" rtl="0" eaLnBrk="1" latinLnBrk="0" hangingPunct="1">
        <a:lnSpc>
          <a:spcPct val="100000"/>
        </a:lnSpc>
        <a:spcBef>
          <a:spcPts val="1988"/>
        </a:spcBef>
        <a:spcAft>
          <a:spcPts val="0"/>
        </a:spcAft>
        <a:buClrTx/>
        <a:buSzPct val="100000"/>
        <a:buFontTx/>
        <a:buChar char="•"/>
        <a:tabLst/>
        <a:defRPr sz="2100" b="0" i="0" u="none" strike="noStrike" cap="none" spc="0" baseline="0">
          <a:solidFill>
            <a:srgbClr val="72675A"/>
          </a:solidFill>
          <a:uFillTx/>
          <a:latin typeface="+mj-lt"/>
          <a:ea typeface="+mj-ea"/>
          <a:cs typeface="+mj-cs"/>
          <a:sym typeface="Baskerville"/>
        </a:defRPr>
      </a:lvl5pPr>
      <a:lvl6pPr marL="1314450" marR="0" indent="-219075" algn="l" defTabSz="309563" rtl="0" eaLnBrk="1" latinLnBrk="0" hangingPunct="1">
        <a:lnSpc>
          <a:spcPct val="100000"/>
        </a:lnSpc>
        <a:spcBef>
          <a:spcPts val="1988"/>
        </a:spcBef>
        <a:spcAft>
          <a:spcPts val="0"/>
        </a:spcAft>
        <a:buClrTx/>
        <a:buSzPct val="100000"/>
        <a:buFontTx/>
        <a:buChar char="•"/>
        <a:tabLst/>
        <a:defRPr sz="2100" b="0" i="0" u="none" strike="noStrike" cap="none" spc="0" baseline="0">
          <a:solidFill>
            <a:srgbClr val="72675A"/>
          </a:solidFill>
          <a:uFillTx/>
          <a:latin typeface="+mj-lt"/>
          <a:ea typeface="+mj-ea"/>
          <a:cs typeface="+mj-cs"/>
          <a:sym typeface="Baskerville"/>
        </a:defRPr>
      </a:lvl6pPr>
      <a:lvl7pPr marL="1533525" marR="0" indent="-219075" algn="l" defTabSz="309563" rtl="0" eaLnBrk="1" latinLnBrk="0" hangingPunct="1">
        <a:lnSpc>
          <a:spcPct val="100000"/>
        </a:lnSpc>
        <a:spcBef>
          <a:spcPts val="1988"/>
        </a:spcBef>
        <a:spcAft>
          <a:spcPts val="0"/>
        </a:spcAft>
        <a:buClrTx/>
        <a:buSzPct val="100000"/>
        <a:buFontTx/>
        <a:buChar char="•"/>
        <a:tabLst/>
        <a:defRPr sz="2100" b="0" i="0" u="none" strike="noStrike" cap="none" spc="0" baseline="0">
          <a:solidFill>
            <a:srgbClr val="72675A"/>
          </a:solidFill>
          <a:uFillTx/>
          <a:latin typeface="+mj-lt"/>
          <a:ea typeface="+mj-ea"/>
          <a:cs typeface="+mj-cs"/>
          <a:sym typeface="Baskerville"/>
        </a:defRPr>
      </a:lvl7pPr>
      <a:lvl8pPr marL="1752600" marR="0" indent="-219075" algn="l" defTabSz="309563" rtl="0" eaLnBrk="1" latinLnBrk="0" hangingPunct="1">
        <a:lnSpc>
          <a:spcPct val="100000"/>
        </a:lnSpc>
        <a:spcBef>
          <a:spcPts val="1988"/>
        </a:spcBef>
        <a:spcAft>
          <a:spcPts val="0"/>
        </a:spcAft>
        <a:buClrTx/>
        <a:buSzPct val="100000"/>
        <a:buFontTx/>
        <a:buChar char="•"/>
        <a:tabLst/>
        <a:defRPr sz="2100" b="0" i="0" u="none" strike="noStrike" cap="none" spc="0" baseline="0">
          <a:solidFill>
            <a:srgbClr val="72675A"/>
          </a:solidFill>
          <a:uFillTx/>
          <a:latin typeface="+mj-lt"/>
          <a:ea typeface="+mj-ea"/>
          <a:cs typeface="+mj-cs"/>
          <a:sym typeface="Baskerville"/>
        </a:defRPr>
      </a:lvl8pPr>
      <a:lvl9pPr marL="1971675" marR="0" indent="-219075" algn="l" defTabSz="309563" rtl="0" eaLnBrk="1" latinLnBrk="0" hangingPunct="1">
        <a:lnSpc>
          <a:spcPct val="100000"/>
        </a:lnSpc>
        <a:spcBef>
          <a:spcPts val="1988"/>
        </a:spcBef>
        <a:spcAft>
          <a:spcPts val="0"/>
        </a:spcAft>
        <a:buClrTx/>
        <a:buSzPct val="100000"/>
        <a:buFontTx/>
        <a:buChar char="•"/>
        <a:tabLst/>
        <a:defRPr sz="2100" b="0" i="0" u="none" strike="noStrike" cap="none" spc="0" baseline="0">
          <a:solidFill>
            <a:srgbClr val="72675A"/>
          </a:solidFill>
          <a:uFillTx/>
          <a:latin typeface="+mj-lt"/>
          <a:ea typeface="+mj-ea"/>
          <a:cs typeface="+mj-cs"/>
          <a:sym typeface="Baskerville"/>
        </a:defRPr>
      </a:lvl9pPr>
    </p:bodyStyle>
    <p:otherStyle>
      <a:lvl1pPr marL="0" marR="0" indent="0" algn="ctr" defTabSz="309563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effectLst>
            <a:outerShdw blurRad="25400" dist="23648" dir="16200000" rotWithShape="0">
              <a:srgbClr val="000000">
                <a:alpha val="20689"/>
              </a:srgbClr>
            </a:outerShdw>
          </a:effectLst>
          <a:uFillTx/>
          <a:latin typeface="+mn-lt"/>
          <a:ea typeface="+mn-ea"/>
          <a:cs typeface="+mn-cs"/>
          <a:sym typeface="Baskerville"/>
        </a:defRPr>
      </a:lvl1pPr>
      <a:lvl2pPr marL="0" marR="0" indent="85725" algn="ctr" defTabSz="309563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effectLst>
            <a:outerShdw blurRad="25400" dist="23648" dir="16200000" rotWithShape="0">
              <a:srgbClr val="000000">
                <a:alpha val="20689"/>
              </a:srgbClr>
            </a:outerShdw>
          </a:effectLst>
          <a:uFillTx/>
          <a:latin typeface="+mn-lt"/>
          <a:ea typeface="+mn-ea"/>
          <a:cs typeface="+mn-cs"/>
          <a:sym typeface="Baskerville"/>
        </a:defRPr>
      </a:lvl2pPr>
      <a:lvl3pPr marL="0" marR="0" indent="171450" algn="ctr" defTabSz="309563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effectLst>
            <a:outerShdw blurRad="25400" dist="23648" dir="16200000" rotWithShape="0">
              <a:srgbClr val="000000">
                <a:alpha val="20689"/>
              </a:srgbClr>
            </a:outerShdw>
          </a:effectLst>
          <a:uFillTx/>
          <a:latin typeface="+mn-lt"/>
          <a:ea typeface="+mn-ea"/>
          <a:cs typeface="+mn-cs"/>
          <a:sym typeface="Baskerville"/>
        </a:defRPr>
      </a:lvl3pPr>
      <a:lvl4pPr marL="0" marR="0" indent="257175" algn="ctr" defTabSz="309563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effectLst>
            <a:outerShdw blurRad="25400" dist="23648" dir="16200000" rotWithShape="0">
              <a:srgbClr val="000000">
                <a:alpha val="20689"/>
              </a:srgbClr>
            </a:outerShdw>
          </a:effectLst>
          <a:uFillTx/>
          <a:latin typeface="+mn-lt"/>
          <a:ea typeface="+mn-ea"/>
          <a:cs typeface="+mn-cs"/>
          <a:sym typeface="Baskerville"/>
        </a:defRPr>
      </a:lvl4pPr>
      <a:lvl5pPr marL="0" marR="0" indent="342900" algn="ctr" defTabSz="309563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effectLst>
            <a:outerShdw blurRad="25400" dist="23648" dir="16200000" rotWithShape="0">
              <a:srgbClr val="000000">
                <a:alpha val="20689"/>
              </a:srgbClr>
            </a:outerShdw>
          </a:effectLst>
          <a:uFillTx/>
          <a:latin typeface="+mn-lt"/>
          <a:ea typeface="+mn-ea"/>
          <a:cs typeface="+mn-cs"/>
          <a:sym typeface="Baskerville"/>
        </a:defRPr>
      </a:lvl5pPr>
      <a:lvl6pPr marL="0" marR="0" indent="428625" algn="ctr" defTabSz="309563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effectLst>
            <a:outerShdw blurRad="25400" dist="23648" dir="16200000" rotWithShape="0">
              <a:srgbClr val="000000">
                <a:alpha val="20689"/>
              </a:srgbClr>
            </a:outerShdw>
          </a:effectLst>
          <a:uFillTx/>
          <a:latin typeface="+mn-lt"/>
          <a:ea typeface="+mn-ea"/>
          <a:cs typeface="+mn-cs"/>
          <a:sym typeface="Baskerville"/>
        </a:defRPr>
      </a:lvl6pPr>
      <a:lvl7pPr marL="0" marR="0" indent="514350" algn="ctr" defTabSz="309563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effectLst>
            <a:outerShdw blurRad="25400" dist="23648" dir="16200000" rotWithShape="0">
              <a:srgbClr val="000000">
                <a:alpha val="20689"/>
              </a:srgbClr>
            </a:outerShdw>
          </a:effectLst>
          <a:uFillTx/>
          <a:latin typeface="+mn-lt"/>
          <a:ea typeface="+mn-ea"/>
          <a:cs typeface="+mn-cs"/>
          <a:sym typeface="Baskerville"/>
        </a:defRPr>
      </a:lvl7pPr>
      <a:lvl8pPr marL="0" marR="0" indent="600075" algn="ctr" defTabSz="309563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effectLst>
            <a:outerShdw blurRad="25400" dist="23648" dir="16200000" rotWithShape="0">
              <a:srgbClr val="000000">
                <a:alpha val="20689"/>
              </a:srgbClr>
            </a:outerShdw>
          </a:effectLst>
          <a:uFillTx/>
          <a:latin typeface="+mn-lt"/>
          <a:ea typeface="+mn-ea"/>
          <a:cs typeface="+mn-cs"/>
          <a:sym typeface="Baskerville"/>
        </a:defRPr>
      </a:lvl8pPr>
      <a:lvl9pPr marL="0" marR="0" indent="685800" algn="ctr" defTabSz="309563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effectLst>
            <a:outerShdw blurRad="25400" dist="23648" dir="16200000" rotWithShape="0">
              <a:srgbClr val="000000">
                <a:alpha val="20689"/>
              </a:srgbClr>
            </a:outerShdw>
          </a:effectLst>
          <a:uFillTx/>
          <a:latin typeface="+mn-lt"/>
          <a:ea typeface="+mn-ea"/>
          <a:cs typeface="+mn-cs"/>
          <a:sym typeface="Baskerville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628651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28651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628651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ECFA50-EEC6-411D-BF12-20428255790A}" type="datetimeFigureOut">
              <a:rPr lang="de-DE" smtClean="0"/>
              <a:t>05.10.2026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028951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457951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91DC21-CCF3-4352-A3E5-760038DD722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455488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2" y="171452"/>
            <a:ext cx="2138637" cy="4978971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0416" y="-589"/>
            <a:ext cx="1767507" cy="514052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37160" cy="51435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4695" y="468082"/>
            <a:ext cx="6683765" cy="96066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1910" y="1600200"/>
            <a:ext cx="6686551" cy="29146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1211" y="4597830"/>
            <a:ext cx="859712" cy="2777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574001-33CE-4A20-BED7-600049E1CC25}" type="datetimeFigureOut">
              <a:rPr lang="de-DE" smtClean="0"/>
              <a:t>05.10.2026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1911" y="4601856"/>
            <a:ext cx="571499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398861" y="590837"/>
            <a:ext cx="584825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500">
                <a:solidFill>
                  <a:srgbClr val="FEFFFF"/>
                </a:solidFill>
              </a:defRPr>
            </a:lvl1pPr>
          </a:lstStyle>
          <a:p>
            <a:fld id="{A1F45B3E-73C1-45BC-8976-6D07EC88003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622368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  <p:sldLayoutId id="2147483762" r:id="rId12"/>
    <p:sldLayoutId id="2147483763" r:id="rId13"/>
    <p:sldLayoutId id="2147483764" r:id="rId14"/>
    <p:sldLayoutId id="2147483765" r:id="rId15"/>
    <p:sldLayoutId id="2147483766" r:id="rId16"/>
  </p:sldLayoutIdLst>
  <p:txStyles>
    <p:titleStyle>
      <a:lvl1pPr algn="l" defTabSz="342900" rtl="0" eaLnBrk="1" latinLnBrk="0" hangingPunct="1">
        <a:spcBef>
          <a:spcPct val="0"/>
        </a:spcBef>
        <a:buNone/>
        <a:defRPr sz="27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57175" indent="-257175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3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18D9351A-2D70-4F51-A3F6-1AFE79861D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1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544A7DB6-83EF-4560-B3B6-0F0A02ED71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1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20FE139-1974-4234-8A58-BCE85148A00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1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D41086-A62F-4E42-BFFE-846516DF2039}" type="datetimeFigureOut">
              <a:rPr lang="de-DE" smtClean="0"/>
              <a:t>05.10.2026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60D57CE-F517-47AF-9919-14A8EC401B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1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EEC2B20-DC7D-43BE-BED9-D278DCEF55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1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345019-6035-4AC0-A6F4-C0D89B745FC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536834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8" r:id="rId1"/>
    <p:sldLayoutId id="2147483769" r:id="rId2"/>
    <p:sldLayoutId id="2147483770" r:id="rId3"/>
    <p:sldLayoutId id="2147483771" r:id="rId4"/>
    <p:sldLayoutId id="2147483772" r:id="rId5"/>
    <p:sldLayoutId id="2147483773" r:id="rId6"/>
    <p:sldLayoutId id="2147483774" r:id="rId7"/>
    <p:sldLayoutId id="2147483775" r:id="rId8"/>
    <p:sldLayoutId id="2147483776" r:id="rId9"/>
    <p:sldLayoutId id="2147483777" r:id="rId10"/>
    <p:sldLayoutId id="2147483778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42E603F-28B7-4831-BF23-65FBAB13D5FB}"/>
              </a:ext>
            </a:extLst>
          </p:cNvPr>
          <p:cNvSpPr/>
          <p:nvPr/>
        </p:nvSpPr>
        <p:spPr>
          <a:xfrm>
            <a:off x="1" y="0"/>
            <a:ext cx="9144001" cy="5143500"/>
          </a:xfrm>
          <a:prstGeom prst="rect">
            <a:avLst/>
          </a:prstGeom>
          <a:solidFill>
            <a:srgbClr val="AEAEAE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D39700F-2B10-4402-A7DD-06EE224588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1" y="174726"/>
            <a:ext cx="7170359" cy="4968774"/>
          </a:xfrm>
          <a:custGeom>
            <a:avLst/>
            <a:gdLst>
              <a:gd name="connsiteX0" fmla="*/ 8831314 w 9263816"/>
              <a:gd name="connsiteY0" fmla="*/ 5943878 h 6858000"/>
              <a:gd name="connsiteX1" fmla="*/ 9179783 w 9263816"/>
              <a:gd name="connsiteY1" fmla="*/ 6086141 h 6858000"/>
              <a:gd name="connsiteX2" fmla="*/ 9260887 w 9263816"/>
              <a:gd name="connsiteY2" fmla="*/ 6279156 h 6858000"/>
              <a:gd name="connsiteX3" fmla="*/ 8925621 w 9263816"/>
              <a:gd name="connsiteY3" fmla="*/ 6708712 h 6858000"/>
              <a:gd name="connsiteX4" fmla="*/ 8496050 w 9263816"/>
              <a:gd name="connsiteY4" fmla="*/ 6373449 h 6858000"/>
              <a:gd name="connsiteX5" fmla="*/ 8831314 w 9263816"/>
              <a:gd name="connsiteY5" fmla="*/ 5943878 h 6858000"/>
              <a:gd name="connsiteX6" fmla="*/ 7397485 w 9263816"/>
              <a:gd name="connsiteY6" fmla="*/ 5931706 h 6858000"/>
              <a:gd name="connsiteX7" fmla="*/ 7917779 w 9263816"/>
              <a:gd name="connsiteY7" fmla="*/ 6191864 h 6858000"/>
              <a:gd name="connsiteX8" fmla="*/ 8013467 w 9263816"/>
              <a:gd name="connsiteY8" fmla="*/ 6375784 h 6858000"/>
              <a:gd name="connsiteX9" fmla="*/ 8021879 w 9263816"/>
              <a:gd name="connsiteY9" fmla="*/ 6753751 h 6858000"/>
              <a:gd name="connsiteX10" fmla="*/ 7981316 w 9263816"/>
              <a:gd name="connsiteY10" fmla="*/ 6858000 h 6858000"/>
              <a:gd name="connsiteX11" fmla="*/ 6819486 w 9263816"/>
              <a:gd name="connsiteY11" fmla="*/ 6858000 h 6858000"/>
              <a:gd name="connsiteX12" fmla="*/ 6785199 w 9263816"/>
              <a:gd name="connsiteY12" fmla="*/ 6781101 h 6858000"/>
              <a:gd name="connsiteX13" fmla="*/ 7196747 w 9263816"/>
              <a:gd name="connsiteY13" fmla="*/ 5964309 h 6858000"/>
              <a:gd name="connsiteX14" fmla="*/ 7397485 w 9263816"/>
              <a:gd name="connsiteY14" fmla="*/ 5931706 h 6858000"/>
              <a:gd name="connsiteX15" fmla="*/ 1505570 w 9263816"/>
              <a:gd name="connsiteY15" fmla="*/ 227178 h 6858000"/>
              <a:gd name="connsiteX16" fmla="*/ 2026489 w 9263816"/>
              <a:gd name="connsiteY16" fmla="*/ 392370 h 6858000"/>
              <a:gd name="connsiteX17" fmla="*/ 2444553 w 9263816"/>
              <a:gd name="connsiteY17" fmla="*/ 1654853 h 6858000"/>
              <a:gd name="connsiteX18" fmla="*/ 3183153 w 9263816"/>
              <a:gd name="connsiteY18" fmla="*/ 2116208 h 6858000"/>
              <a:gd name="connsiteX19" fmla="*/ 4288384 w 9263816"/>
              <a:gd name="connsiteY19" fmla="*/ 1291908 h 6858000"/>
              <a:gd name="connsiteX20" fmla="*/ 5472602 w 9263816"/>
              <a:gd name="connsiteY20" fmla="*/ 1697818 h 6858000"/>
              <a:gd name="connsiteX21" fmla="*/ 5844697 w 9263816"/>
              <a:gd name="connsiteY21" fmla="*/ 3444791 h 6858000"/>
              <a:gd name="connsiteX22" fmla="*/ 6715674 w 9263816"/>
              <a:gd name="connsiteY22" fmla="*/ 4065208 h 6858000"/>
              <a:gd name="connsiteX23" fmla="*/ 8130429 w 9263816"/>
              <a:gd name="connsiteY23" fmla="*/ 4101787 h 6858000"/>
              <a:gd name="connsiteX24" fmla="*/ 8624630 w 9263816"/>
              <a:gd name="connsiteY24" fmla="*/ 4686202 h 6858000"/>
              <a:gd name="connsiteX25" fmla="*/ 8623843 w 9263816"/>
              <a:gd name="connsiteY25" fmla="*/ 4685749 h 6858000"/>
              <a:gd name="connsiteX26" fmla="*/ 8646859 w 9263816"/>
              <a:gd name="connsiteY26" fmla="*/ 4835156 h 6858000"/>
              <a:gd name="connsiteX27" fmla="*/ 8079403 w 9263816"/>
              <a:gd name="connsiteY27" fmla="*/ 5661624 h 6858000"/>
              <a:gd name="connsiteX28" fmla="*/ 6833105 w 9263816"/>
              <a:gd name="connsiteY28" fmla="*/ 5397208 h 6858000"/>
              <a:gd name="connsiteX29" fmla="*/ 5900832 w 9263816"/>
              <a:gd name="connsiteY29" fmla="*/ 5944462 h 6858000"/>
              <a:gd name="connsiteX30" fmla="*/ 6067212 w 9263816"/>
              <a:gd name="connsiteY30" fmla="*/ 6811916 h 6858000"/>
              <a:gd name="connsiteX31" fmla="*/ 6089565 w 9263816"/>
              <a:gd name="connsiteY31" fmla="*/ 6858000 h 6858000"/>
              <a:gd name="connsiteX32" fmla="*/ 0 w 9263816"/>
              <a:gd name="connsiteY32" fmla="*/ 6858000 h 6858000"/>
              <a:gd name="connsiteX33" fmla="*/ 0 w 9263816"/>
              <a:gd name="connsiteY33" fmla="*/ 2181377 h 6858000"/>
              <a:gd name="connsiteX34" fmla="*/ 73069 w 9263816"/>
              <a:gd name="connsiteY34" fmla="*/ 2215839 h 6858000"/>
              <a:gd name="connsiteX35" fmla="*/ 335445 w 9263816"/>
              <a:gd name="connsiteY35" fmla="*/ 2237140 h 6858000"/>
              <a:gd name="connsiteX36" fmla="*/ 752878 w 9263816"/>
              <a:gd name="connsiteY36" fmla="*/ 1445285 h 6858000"/>
              <a:gd name="connsiteX37" fmla="*/ 1202551 w 9263816"/>
              <a:gd name="connsiteY37" fmla="*/ 314229 h 6858000"/>
              <a:gd name="connsiteX38" fmla="*/ 1505570 w 9263816"/>
              <a:gd name="connsiteY38" fmla="*/ 227178 h 6858000"/>
              <a:gd name="connsiteX39" fmla="*/ 3142509 w 9263816"/>
              <a:gd name="connsiteY39" fmla="*/ 68854 h 6858000"/>
              <a:gd name="connsiteX40" fmla="*/ 3490978 w 9263816"/>
              <a:gd name="connsiteY40" fmla="*/ 211117 h 6858000"/>
              <a:gd name="connsiteX41" fmla="*/ 3572083 w 9263816"/>
              <a:gd name="connsiteY41" fmla="*/ 404131 h 6858000"/>
              <a:gd name="connsiteX42" fmla="*/ 3236814 w 9263816"/>
              <a:gd name="connsiteY42" fmla="*/ 833688 h 6858000"/>
              <a:gd name="connsiteX43" fmla="*/ 2807245 w 9263816"/>
              <a:gd name="connsiteY43" fmla="*/ 498425 h 6858000"/>
              <a:gd name="connsiteX44" fmla="*/ 3142509 w 9263816"/>
              <a:gd name="connsiteY44" fmla="*/ 68854 h 6858000"/>
              <a:gd name="connsiteX45" fmla="*/ 0 w 9263816"/>
              <a:gd name="connsiteY45" fmla="*/ 0 h 6858000"/>
              <a:gd name="connsiteX46" fmla="*/ 39858 w 9263816"/>
              <a:gd name="connsiteY46" fmla="*/ 0 h 6858000"/>
              <a:gd name="connsiteX47" fmla="*/ 65022 w 9263816"/>
              <a:gd name="connsiteY47" fmla="*/ 5834 h 6858000"/>
              <a:gd name="connsiteX48" fmla="*/ 389258 w 9263816"/>
              <a:gd name="connsiteY48" fmla="*/ 235630 h 6858000"/>
              <a:gd name="connsiteX49" fmla="*/ 485484 w 9263816"/>
              <a:gd name="connsiteY49" fmla="*/ 420070 h 6858000"/>
              <a:gd name="connsiteX50" fmla="*/ 74229 w 9263816"/>
              <a:gd name="connsiteY50" fmla="*/ 1237955 h 6858000"/>
              <a:gd name="connsiteX51" fmla="*/ 0 w 9263816"/>
              <a:gd name="connsiteY51" fmla="*/ 125447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9263816" h="6858000">
                <a:moveTo>
                  <a:pt x="8831314" y="5943878"/>
                </a:moveTo>
                <a:cubicBezTo>
                  <a:pt x="8964281" y="5927490"/>
                  <a:pt x="9096260" y="5981362"/>
                  <a:pt x="9179783" y="6086141"/>
                </a:cubicBezTo>
                <a:cubicBezTo>
                  <a:pt x="9224074" y="6141769"/>
                  <a:pt x="9252211" y="6208560"/>
                  <a:pt x="9260887" y="6279156"/>
                </a:cubicBezTo>
                <a:cubicBezTo>
                  <a:pt x="9286897" y="6490362"/>
                  <a:pt x="9136845" y="6682672"/>
                  <a:pt x="8925621" y="6708712"/>
                </a:cubicBezTo>
                <a:cubicBezTo>
                  <a:pt x="8714398" y="6734766"/>
                  <a:pt x="8522062" y="6584655"/>
                  <a:pt x="8496050" y="6373449"/>
                </a:cubicBezTo>
                <a:cubicBezTo>
                  <a:pt x="8470038" y="6162229"/>
                  <a:pt x="8620090" y="5969920"/>
                  <a:pt x="8831314" y="5943878"/>
                </a:cubicBezTo>
                <a:close/>
                <a:moveTo>
                  <a:pt x="7397485" y="5931706"/>
                </a:moveTo>
                <a:cubicBezTo>
                  <a:pt x="7598431" y="5931157"/>
                  <a:pt x="7792965" y="6024548"/>
                  <a:pt x="7917779" y="6191864"/>
                </a:cubicBezTo>
                <a:cubicBezTo>
                  <a:pt x="7959204" y="6247714"/>
                  <a:pt x="7991530" y="6309792"/>
                  <a:pt x="8013467" y="6375784"/>
                </a:cubicBezTo>
                <a:cubicBezTo>
                  <a:pt x="8055425" y="6502973"/>
                  <a:pt x="8055748" y="6633888"/>
                  <a:pt x="8021879" y="6753751"/>
                </a:cubicBezTo>
                <a:lnTo>
                  <a:pt x="7981316" y="6858000"/>
                </a:lnTo>
                <a:lnTo>
                  <a:pt x="6819486" y="6858000"/>
                </a:lnTo>
                <a:lnTo>
                  <a:pt x="6785199" y="6781101"/>
                </a:lnTo>
                <a:cubicBezTo>
                  <a:pt x="6673307" y="6441922"/>
                  <a:pt x="6857485" y="6076251"/>
                  <a:pt x="7196747" y="5964309"/>
                </a:cubicBezTo>
                <a:cubicBezTo>
                  <a:pt x="7262809" y="5942509"/>
                  <a:pt x="7330503" y="5931889"/>
                  <a:pt x="7397485" y="5931706"/>
                </a:cubicBezTo>
                <a:close/>
                <a:moveTo>
                  <a:pt x="1505570" y="227178"/>
                </a:moveTo>
                <a:cubicBezTo>
                  <a:pt x="1691018" y="218628"/>
                  <a:pt x="1889853" y="275403"/>
                  <a:pt x="2026489" y="392370"/>
                </a:cubicBezTo>
                <a:cubicBezTo>
                  <a:pt x="2369898" y="685965"/>
                  <a:pt x="2078266" y="1147857"/>
                  <a:pt x="2444553" y="1654853"/>
                </a:cubicBezTo>
                <a:cubicBezTo>
                  <a:pt x="2492906" y="1721679"/>
                  <a:pt x="2800482" y="2144546"/>
                  <a:pt x="3183153" y="2116208"/>
                </a:cubicBezTo>
                <a:cubicBezTo>
                  <a:pt x="3673561" y="2080541"/>
                  <a:pt x="3723222" y="1441614"/>
                  <a:pt x="4288384" y="1291908"/>
                </a:cubicBezTo>
                <a:cubicBezTo>
                  <a:pt x="4689065" y="1185875"/>
                  <a:pt x="5207943" y="1366633"/>
                  <a:pt x="5472602" y="1697818"/>
                </a:cubicBezTo>
                <a:cubicBezTo>
                  <a:pt x="5891294" y="2221754"/>
                  <a:pt x="5408012" y="2790179"/>
                  <a:pt x="5844697" y="3444791"/>
                </a:cubicBezTo>
                <a:cubicBezTo>
                  <a:pt x="6149900" y="3902467"/>
                  <a:pt x="6672672" y="4053594"/>
                  <a:pt x="6715674" y="4065208"/>
                </a:cubicBezTo>
                <a:cubicBezTo>
                  <a:pt x="7326423" y="4232519"/>
                  <a:pt x="7677158" y="3817020"/>
                  <a:pt x="8130429" y="4101787"/>
                </a:cubicBezTo>
                <a:cubicBezTo>
                  <a:pt x="8226340" y="4161985"/>
                  <a:pt x="8536372" y="4356819"/>
                  <a:pt x="8624630" y="4686202"/>
                </a:cubicBezTo>
                <a:lnTo>
                  <a:pt x="8623843" y="4685749"/>
                </a:lnTo>
                <a:cubicBezTo>
                  <a:pt x="8636924" y="4734567"/>
                  <a:pt x="8644635" y="4784678"/>
                  <a:pt x="8646859" y="4835156"/>
                </a:cubicBezTo>
                <a:cubicBezTo>
                  <a:pt x="8662596" y="5196604"/>
                  <a:pt x="8398383" y="5562326"/>
                  <a:pt x="8079403" y="5661624"/>
                </a:cubicBezTo>
                <a:cubicBezTo>
                  <a:pt x="7649807" y="5795217"/>
                  <a:pt x="7430996" y="5350293"/>
                  <a:pt x="6833105" y="5397208"/>
                </a:cubicBezTo>
                <a:cubicBezTo>
                  <a:pt x="6519033" y="5421527"/>
                  <a:pt x="6056658" y="5595550"/>
                  <a:pt x="5900832" y="5944462"/>
                </a:cubicBezTo>
                <a:cubicBezTo>
                  <a:pt x="5770548" y="6236600"/>
                  <a:pt x="5916359" y="6515160"/>
                  <a:pt x="6067212" y="6811916"/>
                </a:cubicBezTo>
                <a:lnTo>
                  <a:pt x="6089565" y="6858000"/>
                </a:lnTo>
                <a:lnTo>
                  <a:pt x="0" y="6858000"/>
                </a:lnTo>
                <a:lnTo>
                  <a:pt x="0" y="2181377"/>
                </a:lnTo>
                <a:lnTo>
                  <a:pt x="73069" y="2215839"/>
                </a:lnTo>
                <a:cubicBezTo>
                  <a:pt x="165116" y="2251829"/>
                  <a:pt x="254486" y="2263171"/>
                  <a:pt x="335445" y="2237140"/>
                </a:cubicBezTo>
                <a:cubicBezTo>
                  <a:pt x="594718" y="2153707"/>
                  <a:pt x="688441" y="1733807"/>
                  <a:pt x="752878" y="1445285"/>
                </a:cubicBezTo>
                <a:cubicBezTo>
                  <a:pt x="925059" y="674068"/>
                  <a:pt x="975076" y="456292"/>
                  <a:pt x="1202551" y="314229"/>
                </a:cubicBezTo>
                <a:cubicBezTo>
                  <a:pt x="1287853" y="260956"/>
                  <a:pt x="1394302" y="232308"/>
                  <a:pt x="1505570" y="227178"/>
                </a:cubicBezTo>
                <a:close/>
                <a:moveTo>
                  <a:pt x="3142509" y="68854"/>
                </a:moveTo>
                <a:cubicBezTo>
                  <a:pt x="3275474" y="52467"/>
                  <a:pt x="3407455" y="106339"/>
                  <a:pt x="3490978" y="211117"/>
                </a:cubicBezTo>
                <a:cubicBezTo>
                  <a:pt x="3535271" y="266744"/>
                  <a:pt x="3563404" y="333535"/>
                  <a:pt x="3572083" y="404131"/>
                </a:cubicBezTo>
                <a:cubicBezTo>
                  <a:pt x="3598092" y="615337"/>
                  <a:pt x="3448040" y="807648"/>
                  <a:pt x="3236814" y="833688"/>
                </a:cubicBezTo>
                <a:cubicBezTo>
                  <a:pt x="3025594" y="859741"/>
                  <a:pt x="2833255" y="709631"/>
                  <a:pt x="2807245" y="498425"/>
                </a:cubicBezTo>
                <a:cubicBezTo>
                  <a:pt x="2781232" y="287207"/>
                  <a:pt x="2931283" y="94896"/>
                  <a:pt x="3142509" y="68854"/>
                </a:cubicBezTo>
                <a:close/>
                <a:moveTo>
                  <a:pt x="0" y="0"/>
                </a:moveTo>
                <a:lnTo>
                  <a:pt x="39858" y="0"/>
                </a:lnTo>
                <a:lnTo>
                  <a:pt x="65022" y="5834"/>
                </a:lnTo>
                <a:cubicBezTo>
                  <a:pt x="191545" y="45606"/>
                  <a:pt x="305874" y="124173"/>
                  <a:pt x="389258" y="235630"/>
                </a:cubicBezTo>
                <a:cubicBezTo>
                  <a:pt x="430983" y="291600"/>
                  <a:pt x="463360" y="353876"/>
                  <a:pt x="485484" y="420070"/>
                </a:cubicBezTo>
                <a:cubicBezTo>
                  <a:pt x="597711" y="759508"/>
                  <a:pt x="413661" y="1125662"/>
                  <a:pt x="74229" y="1237955"/>
                </a:cubicBezTo>
                <a:lnTo>
                  <a:pt x="0" y="1254477"/>
                </a:lnTo>
                <a:close/>
              </a:path>
            </a:pathLst>
          </a:custGeom>
          <a:solidFill>
            <a:schemeClr val="bg1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800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760C036-BBCE-4F9E-AD56-DD36D4407B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18339"/>
            <a:ext cx="8229600" cy="99417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A5D7EC-1E6A-473F-B5A4-18CDFB6CF9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579655"/>
            <a:ext cx="8229600" cy="30274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9981C7-34D5-49A4-949D-715FD4BD8FE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600" kern="1200" cap="all" spc="150" smtClean="0">
                <a:solidFill>
                  <a:schemeClr val="tx1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</a:lstStyle>
          <a:p>
            <a:fld id="{F481A142-DA77-4A5F-AD1F-14E6C18F0F5F}" type="datetime1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85CE6E-733D-4C60-B40B-C7C10CB5AF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1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en-US" sz="600" kern="1200" cap="all" spc="150" dirty="0">
                <a:solidFill>
                  <a:schemeClr val="tx1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D80D8B-7909-4114-8EBA-C3086DC62B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600949" y="4767263"/>
            <a:ext cx="1085851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en-US" sz="600" kern="1200" cap="all" spc="150" smtClean="0">
                <a:solidFill>
                  <a:schemeClr val="tx1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</a:lstStyle>
          <a:p>
            <a:fld id="{1F646F3F-274D-499B-ABBE-824EB4ABDC3D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45453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0" r:id="rId1"/>
    <p:sldLayoutId id="2147483781" r:id="rId2"/>
    <p:sldLayoutId id="2147483782" r:id="rId3"/>
    <p:sldLayoutId id="2147483783" r:id="rId4"/>
    <p:sldLayoutId id="2147483784" r:id="rId5"/>
    <p:sldLayoutId id="2147483785" r:id="rId6"/>
    <p:sldLayoutId id="2147483786" r:id="rId7"/>
    <p:sldLayoutId id="2147483787" r:id="rId8"/>
    <p:sldLayoutId id="2147483788" r:id="rId9"/>
    <p:sldLayoutId id="2147483789" r:id="rId10"/>
    <p:sldLayoutId id="2147483790" r:id="rId11"/>
  </p:sldLayoutIdLst>
  <p:hf sldNum="0" hdr="0" ftr="0" dt="0"/>
  <p:txStyles>
    <p:titleStyle>
      <a:lvl1pPr algn="l" defTabSz="685800" rtl="0" eaLnBrk="1" latinLnBrk="0" hangingPunct="1">
        <a:lnSpc>
          <a:spcPct val="10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685800" rtl="0" eaLnBrk="1" latinLnBrk="0" hangingPunct="1">
        <a:lnSpc>
          <a:spcPct val="110000"/>
        </a:lnSpc>
        <a:spcBef>
          <a:spcPts val="750"/>
        </a:spcBef>
        <a:buClr>
          <a:schemeClr val="accent5"/>
        </a:buClr>
        <a:buFont typeface="Avenir Next LT Pro" panose="020B0504020202020204" pitchFamily="34" charset="0"/>
        <a:buNone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171450" indent="0" algn="l" defTabSz="685800" rtl="0" eaLnBrk="1" latinLnBrk="0" hangingPunct="1">
        <a:lnSpc>
          <a:spcPct val="110000"/>
        </a:lnSpc>
        <a:spcBef>
          <a:spcPts val="375"/>
        </a:spcBef>
        <a:buClr>
          <a:schemeClr val="accent5"/>
        </a:buClr>
        <a:buFont typeface="Avenir Next LT Pro" panose="020B0504020202020204" pitchFamily="34" charset="0"/>
        <a:buNone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342900" indent="0" algn="l" defTabSz="685800" rtl="0" eaLnBrk="1" latinLnBrk="0" hangingPunct="1">
        <a:lnSpc>
          <a:spcPct val="110000"/>
        </a:lnSpc>
        <a:spcBef>
          <a:spcPts val="375"/>
        </a:spcBef>
        <a:buClr>
          <a:schemeClr val="accent5"/>
        </a:buClr>
        <a:buFont typeface="Avenir Next LT Pro" panose="020B0504020202020204" pitchFamily="34" charset="0"/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514350" indent="0" algn="l" defTabSz="685800" rtl="0" eaLnBrk="1" latinLnBrk="0" hangingPunct="1">
        <a:lnSpc>
          <a:spcPct val="110000"/>
        </a:lnSpc>
        <a:spcBef>
          <a:spcPts val="375"/>
        </a:spcBef>
        <a:buClr>
          <a:schemeClr val="accent5"/>
        </a:buClr>
        <a:buFont typeface="Avenir Next LT Pro" panose="020B0504020202020204" pitchFamily="34" charset="0"/>
        <a:buNone/>
        <a:defRPr sz="1050" kern="1200">
          <a:solidFill>
            <a:schemeClr val="tx1"/>
          </a:solidFill>
          <a:latin typeface="+mn-lt"/>
          <a:ea typeface="+mn-ea"/>
          <a:cs typeface="+mn-cs"/>
        </a:defRPr>
      </a:lvl4pPr>
      <a:lvl5pPr marL="685800" indent="0" algn="l" defTabSz="685800" rtl="0" eaLnBrk="1" latinLnBrk="0" hangingPunct="1">
        <a:lnSpc>
          <a:spcPct val="110000"/>
        </a:lnSpc>
        <a:spcBef>
          <a:spcPts val="375"/>
        </a:spcBef>
        <a:buClr>
          <a:schemeClr val="accent5"/>
        </a:buClr>
        <a:buFont typeface="Avenir Next LT Pro" panose="020B0504020202020204" pitchFamily="34" charset="0"/>
        <a:buNone/>
        <a:defRPr sz="10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38151" y="328615"/>
            <a:ext cx="6654800" cy="892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Mastertitelformat bearbeiten</a:t>
            </a:r>
          </a:p>
        </p:txBody>
      </p:sp>
      <p:sp>
        <p:nvSpPr>
          <p:cNvPr id="97283" name="Rectangle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4215" y="4672012"/>
            <a:ext cx="4537075" cy="471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>
              <a:defRPr sz="900" smtClean="0">
                <a:solidFill>
                  <a:srgbClr val="828480"/>
                </a:solidFill>
              </a:defRPr>
            </a:lvl1pPr>
          </a:lstStyle>
          <a:p>
            <a:pPr>
              <a:defRPr/>
            </a:pPr>
            <a:r>
              <a:rPr lang="de-DE"/>
              <a:t>|  Dezember 2018  |  Fachberater emotionale - soziale Entwicklung</a:t>
            </a:r>
            <a:endParaRPr lang="de-DE">
              <a:solidFill>
                <a:schemeClr val="accent1"/>
              </a:solidFill>
            </a:endParaRPr>
          </a:p>
        </p:txBody>
      </p:sp>
      <p:sp>
        <p:nvSpPr>
          <p:cNvPr id="97284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" y="4672012"/>
            <a:ext cx="611188" cy="471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900" smtClean="0">
                <a:solidFill>
                  <a:srgbClr val="828480"/>
                </a:solidFill>
              </a:defRPr>
            </a:lvl1pPr>
          </a:lstStyle>
          <a:p>
            <a:pPr>
              <a:defRPr/>
            </a:pPr>
            <a:fld id="{6C6626E8-E830-4DB5-B45E-494854717E94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38151" y="1785940"/>
            <a:ext cx="8267700" cy="288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Mastertextformat bearbeiten</a:t>
            </a:r>
          </a:p>
          <a:p>
            <a:pPr lvl="1"/>
            <a:r>
              <a:rPr lang="de-DE" altLang="de-DE"/>
              <a:t>Zweite Ebene</a:t>
            </a:r>
          </a:p>
          <a:p>
            <a:pPr lvl="2"/>
            <a:r>
              <a:rPr lang="de-DE" altLang="de-DE"/>
              <a:t>Dritte Ebene</a:t>
            </a:r>
          </a:p>
          <a:p>
            <a:pPr lvl="3"/>
            <a:r>
              <a:rPr lang="de-DE" altLang="de-DE"/>
              <a:t>Vierte Ebene</a:t>
            </a:r>
          </a:p>
          <a:p>
            <a:pPr lvl="4"/>
            <a:r>
              <a:rPr lang="de-DE" altLang="de-DE"/>
              <a:t>Fünfte Ebene</a:t>
            </a: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141482"/>
            <a:ext cx="3563939" cy="5500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620460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2" r:id="rId1"/>
    <p:sldLayoutId id="2147483793" r:id="rId2"/>
    <p:sldLayoutId id="2147483794" r:id="rId3"/>
    <p:sldLayoutId id="2147483795" r:id="rId4"/>
    <p:sldLayoutId id="2147483796" r:id="rId5"/>
    <p:sldLayoutId id="2147483797" r:id="rId6"/>
    <p:sldLayoutId id="2147483798" r:id="rId7"/>
    <p:sldLayoutId id="2147483799" r:id="rId8"/>
    <p:sldLayoutId id="2147483800" r:id="rId9"/>
    <p:sldLayoutId id="2147483801" r:id="rId10"/>
    <p:sldLayoutId id="2147483802" r:id="rId11"/>
    <p:sldLayoutId id="2147483803" r:id="rId12"/>
    <p:sldLayoutId id="2147483804" r:id="rId13"/>
  </p:sldLayoutIdLst>
  <p:hf hdr="0" ft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95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950">
          <a:solidFill>
            <a:schemeClr val="tx2"/>
          </a:solidFill>
          <a:latin typeface="Arial" charset="0"/>
          <a:ea typeface="ＭＳ Ｐゴシック" pitchFamily="1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950">
          <a:solidFill>
            <a:schemeClr val="tx2"/>
          </a:solidFill>
          <a:latin typeface="Arial" charset="0"/>
          <a:ea typeface="ＭＳ Ｐゴシック" pitchFamily="1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950">
          <a:solidFill>
            <a:schemeClr val="tx2"/>
          </a:solidFill>
          <a:latin typeface="Arial" charset="0"/>
          <a:ea typeface="ＭＳ Ｐゴシック" pitchFamily="1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950">
          <a:solidFill>
            <a:schemeClr val="tx2"/>
          </a:solidFill>
          <a:latin typeface="Arial" charset="0"/>
          <a:ea typeface="ＭＳ Ｐゴシック" pitchFamily="1" charset="-128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1950">
          <a:solidFill>
            <a:schemeClr val="tx2"/>
          </a:solidFill>
          <a:latin typeface="Arial" charset="0"/>
          <a:ea typeface="ＭＳ Ｐゴシック" pitchFamily="1" charset="-128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1950">
          <a:solidFill>
            <a:schemeClr val="tx2"/>
          </a:solidFill>
          <a:latin typeface="Arial" charset="0"/>
          <a:ea typeface="ＭＳ Ｐゴシック" pitchFamily="1" charset="-128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1950">
          <a:solidFill>
            <a:schemeClr val="tx2"/>
          </a:solidFill>
          <a:latin typeface="Arial" charset="0"/>
          <a:ea typeface="ＭＳ Ｐゴシック" pitchFamily="1" charset="-128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1950">
          <a:solidFill>
            <a:schemeClr val="tx2"/>
          </a:solidFill>
          <a:latin typeface="Arial" charset="0"/>
          <a:ea typeface="ＭＳ Ｐゴシック" pitchFamily="1" charset="-128"/>
        </a:defRPr>
      </a:lvl9pPr>
    </p:titleStyle>
    <p:bodyStyle>
      <a:lvl1pPr marL="266700" indent="-266700" algn="l" rtl="0" eaLnBrk="1" fontAlgn="base" hangingPunct="1">
        <a:spcBef>
          <a:spcPct val="100000"/>
        </a:spcBef>
        <a:spcAft>
          <a:spcPct val="0"/>
        </a:spcAft>
        <a:buClr>
          <a:schemeClr val="accent1"/>
        </a:buClr>
        <a:buFont typeface="Arial Unicode MS" pitchFamily="34" charset="-128"/>
        <a:buChar char="❙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676275" indent="-275035" algn="l" rtl="0" eaLnBrk="1" fontAlgn="base" hangingPunct="1">
        <a:spcBef>
          <a:spcPct val="100000"/>
        </a:spcBef>
        <a:spcAft>
          <a:spcPct val="0"/>
        </a:spcAft>
        <a:buClr>
          <a:schemeClr val="accent1"/>
        </a:buClr>
        <a:buFont typeface="Arial Unicode MS" pitchFamily="34" charset="-128"/>
        <a:buChar char="❙"/>
        <a:defRPr>
          <a:solidFill>
            <a:schemeClr val="tx1"/>
          </a:solidFill>
          <a:latin typeface="+mn-lt"/>
          <a:ea typeface="+mn-ea"/>
        </a:defRPr>
      </a:lvl2pPr>
      <a:lvl3pPr marL="1076325" indent="-265510" algn="l" rtl="0" eaLnBrk="1" fontAlgn="base" hangingPunct="1">
        <a:spcBef>
          <a:spcPct val="100000"/>
        </a:spcBef>
        <a:spcAft>
          <a:spcPct val="0"/>
        </a:spcAft>
        <a:buClr>
          <a:schemeClr val="accent1"/>
        </a:buClr>
        <a:buFont typeface="Arial Unicode MS" pitchFamily="34" charset="-128"/>
        <a:buChar char="❙"/>
        <a:defRPr>
          <a:solidFill>
            <a:schemeClr val="tx1"/>
          </a:solidFill>
          <a:latin typeface="+mn-lt"/>
          <a:ea typeface="+mn-ea"/>
        </a:defRPr>
      </a:lvl3pPr>
      <a:lvl4pPr marL="1477566" indent="-266700" algn="l" rtl="0" eaLnBrk="1" fontAlgn="base" hangingPunct="1">
        <a:spcBef>
          <a:spcPct val="100000"/>
        </a:spcBef>
        <a:spcAft>
          <a:spcPct val="0"/>
        </a:spcAft>
        <a:buClr>
          <a:schemeClr val="accent1"/>
        </a:buClr>
        <a:buFont typeface="Arial Unicode MS" pitchFamily="34" charset="-128"/>
        <a:buChar char="❙"/>
        <a:defRPr>
          <a:solidFill>
            <a:schemeClr val="tx1"/>
          </a:solidFill>
          <a:latin typeface="+mn-lt"/>
          <a:ea typeface="+mn-ea"/>
        </a:defRPr>
      </a:lvl4pPr>
      <a:lvl5pPr marL="1888331" indent="-276225" algn="l" rtl="0" eaLnBrk="1" fontAlgn="base" hangingPunct="1">
        <a:spcBef>
          <a:spcPct val="100000"/>
        </a:spcBef>
        <a:spcAft>
          <a:spcPct val="0"/>
        </a:spcAft>
        <a:buClr>
          <a:schemeClr val="accent1"/>
        </a:buClr>
        <a:buFont typeface="Arial Unicode MS" pitchFamily="34" charset="-128"/>
        <a:buChar char="❙"/>
        <a:defRPr>
          <a:solidFill>
            <a:schemeClr val="tx1"/>
          </a:solidFill>
          <a:latin typeface="+mn-lt"/>
          <a:ea typeface="+mn-ea"/>
        </a:defRPr>
      </a:lvl5pPr>
      <a:lvl6pPr marL="2231231" indent="-276225" algn="l" rtl="0" eaLnBrk="1" fontAlgn="base" hangingPunct="1">
        <a:spcBef>
          <a:spcPct val="100000"/>
        </a:spcBef>
        <a:spcAft>
          <a:spcPct val="0"/>
        </a:spcAft>
        <a:buClr>
          <a:schemeClr val="accent1"/>
        </a:buClr>
        <a:buFont typeface="Arial Unicode MS" pitchFamily="34" charset="-128"/>
        <a:buChar char="❙"/>
        <a:defRPr>
          <a:solidFill>
            <a:schemeClr val="tx1"/>
          </a:solidFill>
          <a:latin typeface="+mn-lt"/>
          <a:ea typeface="+mn-ea"/>
        </a:defRPr>
      </a:lvl6pPr>
      <a:lvl7pPr marL="2574131" indent="-276225" algn="l" rtl="0" eaLnBrk="1" fontAlgn="base" hangingPunct="1">
        <a:spcBef>
          <a:spcPct val="100000"/>
        </a:spcBef>
        <a:spcAft>
          <a:spcPct val="0"/>
        </a:spcAft>
        <a:buClr>
          <a:schemeClr val="accent1"/>
        </a:buClr>
        <a:buFont typeface="Arial Unicode MS" pitchFamily="34" charset="-128"/>
        <a:buChar char="❙"/>
        <a:defRPr>
          <a:solidFill>
            <a:schemeClr val="tx1"/>
          </a:solidFill>
          <a:latin typeface="+mn-lt"/>
          <a:ea typeface="+mn-ea"/>
        </a:defRPr>
      </a:lvl7pPr>
      <a:lvl8pPr marL="2917031" indent="-276225" algn="l" rtl="0" eaLnBrk="1" fontAlgn="base" hangingPunct="1">
        <a:spcBef>
          <a:spcPct val="100000"/>
        </a:spcBef>
        <a:spcAft>
          <a:spcPct val="0"/>
        </a:spcAft>
        <a:buClr>
          <a:schemeClr val="accent1"/>
        </a:buClr>
        <a:buFont typeface="Arial Unicode MS" pitchFamily="34" charset="-128"/>
        <a:buChar char="❙"/>
        <a:defRPr>
          <a:solidFill>
            <a:schemeClr val="tx1"/>
          </a:solidFill>
          <a:latin typeface="+mn-lt"/>
          <a:ea typeface="+mn-ea"/>
        </a:defRPr>
      </a:lvl8pPr>
      <a:lvl9pPr marL="3259931" indent="-276225" algn="l" rtl="0" eaLnBrk="1" fontAlgn="base" hangingPunct="1">
        <a:spcBef>
          <a:spcPct val="100000"/>
        </a:spcBef>
        <a:spcAft>
          <a:spcPct val="0"/>
        </a:spcAft>
        <a:buClr>
          <a:schemeClr val="accent1"/>
        </a:buClr>
        <a:buFont typeface="Arial Unicode MS" pitchFamily="34" charset="-128"/>
        <a:buChar char="❙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de-DE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1511801"/>
            <a:ext cx="9144000" cy="305964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t="1538" r="12500" b="-1538"/>
          <a:stretch/>
        </p:blipFill>
        <p:spPr>
          <a:xfrm>
            <a:off x="-1" y="4571442"/>
            <a:ext cx="9144001" cy="581045"/>
          </a:xfrm>
          <a:prstGeom prst="rect">
            <a:avLst/>
          </a:prstGeom>
        </p:spPr>
      </p:pic>
      <p:cxnSp>
        <p:nvCxnSpPr>
          <p:cNvPr id="13" name="Straight Connector 12"/>
          <p:cNvCxnSpPr/>
          <p:nvPr/>
        </p:nvCxnSpPr>
        <p:spPr>
          <a:xfrm>
            <a:off x="0" y="4575845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43494" y="603391"/>
            <a:ext cx="6571343" cy="78692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4" y="1511800"/>
            <a:ext cx="6571343" cy="25879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46543" y="247780"/>
            <a:ext cx="2368292" cy="2319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3491" y="246983"/>
            <a:ext cx="4034004" cy="2319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7725" y="599230"/>
            <a:ext cx="795747" cy="377684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10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fld id="{9D8AC745-CEFA-4EA6-8865-11C4C5D21235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0174675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6" r:id="rId1"/>
    <p:sldLayoutId id="2147483807" r:id="rId2"/>
    <p:sldLayoutId id="2147483808" r:id="rId3"/>
    <p:sldLayoutId id="2147483809" r:id="rId4"/>
    <p:sldLayoutId id="2147483810" r:id="rId5"/>
    <p:sldLayoutId id="2147483811" r:id="rId6"/>
    <p:sldLayoutId id="2147483812" r:id="rId7"/>
    <p:sldLayoutId id="2147483813" r:id="rId8"/>
    <p:sldLayoutId id="2147483814" r:id="rId9"/>
    <p:sldLayoutId id="2147483815" r:id="rId10"/>
    <p:sldLayoutId id="2147483816" r:id="rId11"/>
  </p:sldLayoutIdLst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sz="24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171450" indent="-171450" algn="l" defTabSz="514350" rtl="0" eaLnBrk="1" latinLnBrk="0" hangingPunct="1">
        <a:lnSpc>
          <a:spcPct val="120000"/>
        </a:lnSpc>
        <a:spcBef>
          <a:spcPts val="75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5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14350" indent="-171450" algn="l" defTabSz="51435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857250" indent="-171450" algn="l" defTabSz="51435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200150" indent="-171450" algn="l" defTabSz="51435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05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1543050" indent="-171450" algn="l" defTabSz="51435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9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9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9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9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9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A68B1E-64A6-4D81-A98C-8BB78D96F811}" type="datetimeFigureOut">
              <a:rPr lang="de-DE" smtClean="0"/>
              <a:t>05.10.2026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3FAD68-735D-4AFA-9055-8E82DDF1688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593670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8" r:id="rId1"/>
    <p:sldLayoutId id="2147483819" r:id="rId2"/>
    <p:sldLayoutId id="2147483820" r:id="rId3"/>
    <p:sldLayoutId id="2147483821" r:id="rId4"/>
    <p:sldLayoutId id="2147483822" r:id="rId5"/>
    <p:sldLayoutId id="2147483823" r:id="rId6"/>
    <p:sldLayoutId id="2147483824" r:id="rId7"/>
    <p:sldLayoutId id="2147483825" r:id="rId8"/>
    <p:sldLayoutId id="2147483826" r:id="rId9"/>
    <p:sldLayoutId id="2147483827" r:id="rId10"/>
    <p:sldLayoutId id="2147483828" r:id="rId11"/>
  </p:sldLayoutIdLst>
  <p:transition advClick="0" advTm="25000">
    <p:wipe/>
  </p:transition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685800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8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hyperlink" Target="http://www.mesax.de/sid" TargetMode="External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hyperlink" Target="https://t1p.de/sid-evaluation" TargetMode="External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23528" y="339502"/>
            <a:ext cx="6654800" cy="1224136"/>
          </a:xfrm>
        </p:spPr>
        <p:txBody>
          <a:bodyPr/>
          <a:lstStyle/>
          <a:p>
            <a:br>
              <a:rPr lang="de-DE" dirty="0"/>
            </a:br>
            <a:r>
              <a:rPr lang="de-DE" b="1" dirty="0"/>
              <a:t>2. Netzwerktreffen </a:t>
            </a:r>
            <a:br>
              <a:rPr lang="de-DE" b="1" dirty="0"/>
            </a:br>
            <a:r>
              <a:rPr lang="de-DE" b="1" dirty="0"/>
              <a:t>„Safer Internet Day in Sachsen“</a:t>
            </a:r>
            <a:br>
              <a:rPr lang="de-DE" b="1" dirty="0"/>
            </a:br>
            <a:r>
              <a:rPr lang="de-DE" b="1" dirty="0"/>
              <a:t>6. Oktober 2026</a:t>
            </a:r>
            <a:endParaRPr lang="de-DE" altLang="de-DE" sz="2200" b="1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744554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3" descr="WelleOben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068" y="2729448"/>
            <a:ext cx="9144000" cy="1708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7544" y="843558"/>
            <a:ext cx="6654800" cy="432048"/>
          </a:xfrm>
        </p:spPr>
        <p:txBody>
          <a:bodyPr/>
          <a:lstStyle/>
          <a:p>
            <a:r>
              <a:rPr lang="de-DE" dirty="0"/>
              <a:t>Tagesordnung </a:t>
            </a:r>
          </a:p>
        </p:txBody>
      </p:sp>
      <p:pic>
        <p:nvPicPr>
          <p:cNvPr id="8" name="Picture 2" descr="G:\Ref32\001 - MEDIENBILDUNG SCHULE\1 - SMK-KONZEPTION Medienbildung\Öffentlichkeitsarbeit 2017\Illustration\2017-09-13_SMK-MEDIENBILDUNG_ST.png"/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3"/>
          <a:stretch/>
        </p:blipFill>
        <p:spPr bwMode="auto">
          <a:xfrm flipH="1">
            <a:off x="0" y="3296647"/>
            <a:ext cx="9144000" cy="2235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3" descr="WelleOben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12649" y="3171420"/>
            <a:ext cx="9144000" cy="1708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Inhaltsplatzhalter 2"/>
          <p:cNvSpPr>
            <a:spLocks noGrp="1"/>
          </p:cNvSpPr>
          <p:nvPr>
            <p:ph idx="1"/>
          </p:nvPr>
        </p:nvSpPr>
        <p:spPr>
          <a:xfrm>
            <a:off x="438150" y="1629178"/>
            <a:ext cx="8267700" cy="2793660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de-DE" sz="1400" b="1" kern="1200" dirty="0">
                <a:latin typeface="+mj-lt"/>
                <a:ea typeface="ＭＳ Ｐゴシック" pitchFamily="1" charset="-128"/>
              </a:rPr>
              <a:t>9:00 Uhr	  </a:t>
            </a:r>
            <a:r>
              <a:rPr lang="de-DE" sz="1400" kern="1200" dirty="0">
                <a:latin typeface="+mj-lt"/>
                <a:ea typeface="ＭＳ Ｐゴシック" pitchFamily="1" charset="-128"/>
              </a:rPr>
              <a:t>Begrüßung und Grußwort </a:t>
            </a:r>
          </a:p>
          <a:p>
            <a:pPr>
              <a:spcBef>
                <a:spcPts val="1200"/>
              </a:spcBef>
            </a:pPr>
            <a:r>
              <a:rPr lang="de-DE" sz="1400" b="1" kern="1200" dirty="0">
                <a:latin typeface="+mj-lt"/>
                <a:ea typeface="ＭＳ Ｐゴシック" pitchFamily="1" charset="-128"/>
              </a:rPr>
              <a:t>9:15 – 10:15 Uhr	  </a:t>
            </a:r>
            <a:r>
              <a:rPr lang="de-DE" sz="1400" kern="1200" dirty="0">
                <a:latin typeface="+mj-lt"/>
                <a:ea typeface="ＭＳ Ｐゴシック" pitchFamily="1" charset="-128"/>
              </a:rPr>
              <a:t>Keynote: (Fast) Sichere Anzeichen, dass Sie gehackt wurden</a:t>
            </a:r>
          </a:p>
          <a:p>
            <a:pPr>
              <a:spcBef>
                <a:spcPts val="1200"/>
              </a:spcBef>
            </a:pPr>
            <a:r>
              <a:rPr lang="de-DE" sz="1400" b="1" kern="1200" dirty="0">
                <a:latin typeface="+mj-lt"/>
                <a:ea typeface="ＭＳ Ｐゴシック" pitchFamily="1" charset="-128"/>
              </a:rPr>
              <a:t>10:15 – 11.15 Uhr   </a:t>
            </a:r>
            <a:r>
              <a:rPr lang="de-DE" sz="1400" kern="1200" dirty="0">
                <a:latin typeface="+mj-lt"/>
                <a:ea typeface="ＭＳ Ｐゴシック" pitchFamily="1" charset="-128"/>
              </a:rPr>
              <a:t>Ideenbörse-Pitches und Besuch der Ideenbörse / Austauschrunde</a:t>
            </a:r>
          </a:p>
          <a:p>
            <a:pPr>
              <a:spcBef>
                <a:spcPts val="1200"/>
              </a:spcBef>
            </a:pPr>
            <a:r>
              <a:rPr lang="de-DE" sz="1400" b="1" kern="1200" dirty="0">
                <a:latin typeface="+mj-lt"/>
                <a:ea typeface="ＭＳ Ｐゴシック" pitchFamily="1" charset="-128"/>
              </a:rPr>
              <a:t>11:15 – 13:00 Uhr	  </a:t>
            </a:r>
            <a:r>
              <a:rPr lang="de-DE" sz="1400" kern="1200" dirty="0">
                <a:latin typeface="+mj-lt"/>
                <a:ea typeface="ＭＳ Ｐゴシック" pitchFamily="1" charset="-128"/>
              </a:rPr>
              <a:t>Workshop-Pitches und Workshops</a:t>
            </a:r>
          </a:p>
          <a:p>
            <a:pPr>
              <a:spcBef>
                <a:spcPts val="1200"/>
              </a:spcBef>
            </a:pPr>
            <a:r>
              <a:rPr lang="de-DE" sz="1400" b="1" kern="1200" dirty="0">
                <a:latin typeface="+mj-lt"/>
                <a:ea typeface="ＭＳ Ｐゴシック" pitchFamily="1" charset="-128"/>
              </a:rPr>
              <a:t>13:00 – 14:00 Uhr	  </a:t>
            </a:r>
            <a:r>
              <a:rPr lang="de-DE" sz="1400" kern="1200" dirty="0">
                <a:latin typeface="+mj-lt"/>
                <a:ea typeface="ＭＳ Ｐゴシック" pitchFamily="1" charset="-128"/>
              </a:rPr>
              <a:t>Mittagessen</a:t>
            </a:r>
          </a:p>
          <a:p>
            <a:pPr>
              <a:spcBef>
                <a:spcPts val="1200"/>
              </a:spcBef>
            </a:pPr>
            <a:r>
              <a:rPr lang="de-DE" sz="1400" b="1" kern="1200" dirty="0">
                <a:latin typeface="+mj-lt"/>
                <a:ea typeface="ＭＳ Ｐゴシック" pitchFamily="1" charset="-128"/>
              </a:rPr>
              <a:t>14:00 – 15:30 Uhr	  </a:t>
            </a:r>
            <a:r>
              <a:rPr lang="de-DE" sz="1400" kern="1200" dirty="0">
                <a:latin typeface="+mj-lt"/>
                <a:ea typeface="ＭＳ Ｐゴシック" pitchFamily="1" charset="-128"/>
              </a:rPr>
              <a:t>Regionale Austauschrunden</a:t>
            </a:r>
          </a:p>
          <a:p>
            <a:pPr>
              <a:spcBef>
                <a:spcPts val="1200"/>
              </a:spcBef>
            </a:pPr>
            <a:r>
              <a:rPr lang="de-DE" sz="1400" b="1" kern="1200" dirty="0">
                <a:latin typeface="+mj-lt"/>
                <a:ea typeface="ＭＳ Ｐゴシック" pitchFamily="1" charset="-128"/>
              </a:rPr>
              <a:t>15:30 – 16:00 Uhr	  </a:t>
            </a:r>
            <a:r>
              <a:rPr lang="de-DE" sz="1400" kern="1200" dirty="0">
                <a:latin typeface="+mj-lt"/>
                <a:ea typeface="ＭＳ Ｐゴシック" pitchFamily="1" charset="-128"/>
              </a:rPr>
              <a:t>Abschlussplenum mit Ergebnispräsentation aus den Austauschrunden</a:t>
            </a:r>
          </a:p>
          <a:p>
            <a:pPr>
              <a:spcBef>
                <a:spcPts val="1200"/>
              </a:spcBef>
            </a:pPr>
            <a:endParaRPr lang="de-DE" sz="1400" b="1" kern="1200" dirty="0">
              <a:latin typeface="+mj-lt"/>
              <a:ea typeface="ＭＳ Ｐゴシック" pitchFamily="1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788097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G:\Ref32\001 - MEDIENBILDUNG SCHULE\1 - SMK-KONZEPTION Medienbildung\Öffentlichkeitsarbeit 2017\Illustration\2017-09-13_SMK-MEDIENBILDUNG_ST.pn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3"/>
          <a:stretch/>
        </p:blipFill>
        <p:spPr bwMode="auto">
          <a:xfrm flipH="1">
            <a:off x="0" y="3296647"/>
            <a:ext cx="9144000" cy="2235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3" descr="WelleOben"/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12649" y="3171420"/>
            <a:ext cx="9144000" cy="1708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hteck 7"/>
          <p:cNvSpPr/>
          <p:nvPr/>
        </p:nvSpPr>
        <p:spPr>
          <a:xfrm>
            <a:off x="683568" y="980728"/>
            <a:ext cx="698477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de-DE" sz="1600" b="1" dirty="0"/>
              <a:t>Arbeitsgruppe des Landesamtes für Schule und Bildung</a:t>
            </a:r>
            <a:endParaRPr lang="de-DE" sz="1600" kern="0" dirty="0">
              <a:solidFill>
                <a:srgbClr val="333333"/>
              </a:solidFill>
              <a:latin typeface="Arial"/>
              <a:ea typeface="ＭＳ Ｐゴシック"/>
            </a:endParaRPr>
          </a:p>
          <a:p>
            <a:pPr lvl="0" algn="l" eaLnBrk="1" hangingPunct="1">
              <a:spcBef>
                <a:spcPts val="0"/>
              </a:spcBef>
              <a:buClr>
                <a:srgbClr val="008444"/>
              </a:buClr>
            </a:pPr>
            <a:r>
              <a:rPr lang="de-DE" sz="1600" kern="0" dirty="0">
                <a:solidFill>
                  <a:srgbClr val="333333"/>
                </a:solidFill>
                <a:latin typeface="Arial"/>
                <a:ea typeface="ＭＳ Ｐゴシック"/>
              </a:rPr>
              <a:t>LaSuB Dresden 	– 	Nadja Minge</a:t>
            </a:r>
          </a:p>
          <a:p>
            <a:pPr lvl="0" algn="l" eaLnBrk="1" hangingPunct="1">
              <a:spcBef>
                <a:spcPts val="0"/>
              </a:spcBef>
              <a:buClr>
                <a:srgbClr val="008444"/>
              </a:buClr>
            </a:pPr>
            <a:r>
              <a:rPr lang="de-DE" sz="1600" kern="0" dirty="0">
                <a:solidFill>
                  <a:srgbClr val="333333"/>
                </a:solidFill>
                <a:latin typeface="Arial"/>
                <a:ea typeface="ＭＳ Ｐゴシック"/>
              </a:rPr>
              <a:t>LaSuB Leipzig 	– 	Kathrin Peters</a:t>
            </a:r>
          </a:p>
          <a:p>
            <a:pPr lvl="0" algn="l" eaLnBrk="1" hangingPunct="1">
              <a:spcBef>
                <a:spcPts val="0"/>
              </a:spcBef>
              <a:buClr>
                <a:srgbClr val="008444"/>
              </a:buClr>
            </a:pPr>
            <a:r>
              <a:rPr lang="de-DE" sz="1600" kern="0" dirty="0">
                <a:solidFill>
                  <a:srgbClr val="333333"/>
                </a:solidFill>
                <a:latin typeface="Arial"/>
                <a:ea typeface="ＭＳ Ｐゴシック"/>
              </a:rPr>
              <a:t>LaSuB Zwickau 	– 	Dr. Birgit Weiß</a:t>
            </a:r>
          </a:p>
          <a:p>
            <a:pPr lvl="0" algn="l" eaLnBrk="1" hangingPunct="1">
              <a:spcBef>
                <a:spcPts val="0"/>
              </a:spcBef>
              <a:buClr>
                <a:srgbClr val="008444"/>
              </a:buClr>
            </a:pPr>
            <a:r>
              <a:rPr lang="de-DE" sz="1600" kern="0" dirty="0">
                <a:solidFill>
                  <a:srgbClr val="333333"/>
                </a:solidFill>
                <a:latin typeface="Arial"/>
                <a:ea typeface="ＭＳ Ｐゴシック"/>
              </a:rPr>
              <a:t>LaSuB Chemnitz 	– 	Stefan Mayer</a:t>
            </a:r>
          </a:p>
          <a:p>
            <a:pPr lvl="0" algn="l" eaLnBrk="1" hangingPunct="1">
              <a:spcBef>
                <a:spcPts val="0"/>
              </a:spcBef>
              <a:buClr>
                <a:srgbClr val="008444"/>
              </a:buClr>
            </a:pPr>
            <a:r>
              <a:rPr lang="de-DE" sz="1600" kern="0" dirty="0">
                <a:solidFill>
                  <a:srgbClr val="333333"/>
                </a:solidFill>
                <a:latin typeface="Arial"/>
                <a:ea typeface="ＭＳ Ｐゴシック"/>
              </a:rPr>
              <a:t>LaSuB Bautzen 	– 	Nicole Gutte</a:t>
            </a:r>
          </a:p>
          <a:p>
            <a:pPr lvl="0" algn="l" eaLnBrk="1" hangingPunct="1">
              <a:spcBef>
                <a:spcPts val="0"/>
              </a:spcBef>
              <a:buClr>
                <a:srgbClr val="008444"/>
              </a:buClr>
            </a:pPr>
            <a:endParaRPr lang="de-DE" sz="1600" dirty="0"/>
          </a:p>
          <a:p>
            <a:pPr algn="l"/>
            <a:r>
              <a:rPr lang="de-DE" sz="1600" b="1" dirty="0"/>
              <a:t>Koordinierung </a:t>
            </a:r>
            <a:r>
              <a:rPr lang="de-DE" sz="1600" dirty="0"/>
              <a:t>durch LaSuB Bautzen – Referat 53</a:t>
            </a:r>
          </a:p>
          <a:p>
            <a:pPr algn="l">
              <a:spcBef>
                <a:spcPts val="0"/>
              </a:spcBef>
            </a:pPr>
            <a:r>
              <a:rPr lang="de-DE" sz="1600" dirty="0">
                <a:latin typeface="+mn-lt"/>
              </a:rPr>
              <a:t>Angela Johanning 	</a:t>
            </a:r>
            <a:r>
              <a:rPr lang="de-DE" sz="1600" kern="0" dirty="0">
                <a:solidFill>
                  <a:srgbClr val="333333"/>
                </a:solidFill>
                <a:latin typeface="Arial"/>
                <a:ea typeface="ＭＳ Ｐゴシック"/>
              </a:rPr>
              <a:t>–</a:t>
            </a:r>
            <a:r>
              <a:rPr lang="de-DE" sz="1600" dirty="0">
                <a:latin typeface="+mn-lt"/>
              </a:rPr>
              <a:t> 	projektverantwortliche Referentin</a:t>
            </a:r>
          </a:p>
          <a:p>
            <a:pPr algn="l">
              <a:spcBef>
                <a:spcPts val="0"/>
              </a:spcBef>
            </a:pPr>
            <a:r>
              <a:rPr lang="de-DE" sz="1600" dirty="0">
                <a:latin typeface="+mn-lt"/>
              </a:rPr>
              <a:t>Anja Schüttoff 	</a:t>
            </a:r>
            <a:r>
              <a:rPr lang="de-DE" sz="1600" kern="0" dirty="0">
                <a:solidFill>
                  <a:srgbClr val="333333"/>
                </a:solidFill>
                <a:latin typeface="Arial"/>
                <a:ea typeface="ＭＳ Ｐゴシック"/>
              </a:rPr>
              <a:t>–</a:t>
            </a:r>
            <a:r>
              <a:rPr lang="de-DE" sz="1600" dirty="0">
                <a:latin typeface="+mn-lt"/>
              </a:rPr>
              <a:t> 	Organisation</a:t>
            </a:r>
          </a:p>
          <a:p>
            <a:pPr algn="l">
              <a:spcBef>
                <a:spcPts val="0"/>
              </a:spcBef>
            </a:pPr>
            <a:r>
              <a:rPr lang="de-DE" sz="1600" dirty="0">
                <a:latin typeface="+mn-lt"/>
              </a:rPr>
              <a:t>Rico Peschel 	</a:t>
            </a:r>
            <a:r>
              <a:rPr lang="de-DE" sz="1600" kern="0" dirty="0">
                <a:solidFill>
                  <a:srgbClr val="333333"/>
                </a:solidFill>
                <a:latin typeface="Arial"/>
                <a:ea typeface="ＭＳ Ｐゴシック"/>
              </a:rPr>
              <a:t>–</a:t>
            </a:r>
            <a:r>
              <a:rPr lang="de-DE" sz="1600" dirty="0">
                <a:latin typeface="+mn-lt"/>
              </a:rPr>
              <a:t> 	technische Betreuung</a:t>
            </a:r>
          </a:p>
          <a:p>
            <a:pPr algn="l">
              <a:spcBef>
                <a:spcPts val="0"/>
              </a:spcBef>
            </a:pPr>
            <a:endParaRPr lang="de-DE" sz="1600" dirty="0">
              <a:latin typeface="+mn-lt"/>
            </a:endParaRPr>
          </a:p>
          <a:p>
            <a:pPr algn="l">
              <a:spcBef>
                <a:spcPts val="0"/>
              </a:spcBef>
            </a:pPr>
            <a:r>
              <a:rPr lang="de-DE" sz="1600" dirty="0">
                <a:latin typeface="+mn-lt"/>
              </a:rPr>
              <a:t>Nutzung </a:t>
            </a:r>
            <a:r>
              <a:rPr lang="de-DE" sz="1600" b="1" dirty="0">
                <a:latin typeface="+mn-lt"/>
              </a:rPr>
              <a:t>Schul-/Beteiligungsportal</a:t>
            </a:r>
            <a:r>
              <a:rPr lang="de-DE" sz="1600" dirty="0">
                <a:latin typeface="+mn-lt"/>
              </a:rPr>
              <a:t> und </a:t>
            </a:r>
            <a:r>
              <a:rPr lang="de-DE" sz="1600" b="1" dirty="0">
                <a:latin typeface="+mn-lt"/>
              </a:rPr>
              <a:t>Webseite </a:t>
            </a:r>
            <a:r>
              <a:rPr lang="de-DE" sz="1600" dirty="0">
                <a:latin typeface="+mn-lt"/>
              </a:rPr>
              <a:t>(www.mesax.de/sid) </a:t>
            </a:r>
          </a:p>
          <a:p>
            <a:pPr algn="l">
              <a:spcBef>
                <a:spcPts val="0"/>
              </a:spcBef>
            </a:pPr>
            <a:endParaRPr lang="de-DE" sz="1600" dirty="0">
              <a:latin typeface="+mn-lt"/>
            </a:endParaRPr>
          </a:p>
          <a:p>
            <a:pPr marL="285750" indent="-285750" algn="l"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de-DE" sz="16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755546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G:\Ref32\001 - MEDIENBILDUNG SCHULE\1 - SMK-KONZEPTION Medienbildung\Öffentlichkeitsarbeit 2017\Illustration\2017-09-13_SMK-MEDIENBILDUNG_ST.pn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3"/>
          <a:stretch/>
        </p:blipFill>
        <p:spPr bwMode="auto">
          <a:xfrm flipH="1">
            <a:off x="0" y="3296647"/>
            <a:ext cx="9144000" cy="2235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3" descr="WelleOben"/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12649" y="3171420"/>
            <a:ext cx="9144000" cy="1708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348913" y="771550"/>
            <a:ext cx="6654800" cy="432048"/>
          </a:xfrm>
        </p:spPr>
        <p:txBody>
          <a:bodyPr/>
          <a:lstStyle/>
          <a:p>
            <a:r>
              <a:rPr lang="de-DE" dirty="0"/>
              <a:t>Safer Internet Day – Sachstand</a:t>
            </a:r>
          </a:p>
        </p:txBody>
      </p:sp>
      <p:sp>
        <p:nvSpPr>
          <p:cNvPr id="7" name="Inhaltsplatzhalter 2"/>
          <p:cNvSpPr>
            <a:spLocks noGrp="1"/>
          </p:cNvSpPr>
          <p:nvPr>
            <p:ph idx="1"/>
          </p:nvPr>
        </p:nvSpPr>
        <p:spPr>
          <a:xfrm>
            <a:off x="323528" y="1347614"/>
            <a:ext cx="8136136" cy="4824536"/>
          </a:xfrm>
        </p:spPr>
        <p:txBody>
          <a:bodyPr/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de-DE" b="1" dirty="0"/>
              <a:t>flächendeckende Etablierung </a:t>
            </a:r>
            <a:r>
              <a:rPr lang="de-DE" dirty="0"/>
              <a:t>des SID, nicht zuletzt durch Engagement einer AG des </a:t>
            </a:r>
            <a:r>
              <a:rPr lang="de-DE" dirty="0" err="1"/>
              <a:t>LaSuB</a:t>
            </a:r>
            <a:endParaRPr lang="de-DE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de-DE" b="1" dirty="0"/>
              <a:t>sachsenweite</a:t>
            </a:r>
            <a:r>
              <a:rPr lang="de-DE" dirty="0"/>
              <a:t> Online-Angebote und Umsetzung </a:t>
            </a:r>
            <a:r>
              <a:rPr lang="de-DE" b="1" dirty="0"/>
              <a:t>standortspezifischer</a:t>
            </a:r>
            <a:r>
              <a:rPr lang="de-DE" dirty="0"/>
              <a:t> Konzepte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de-DE" b="1" dirty="0"/>
              <a:t>Finanzierung </a:t>
            </a:r>
            <a:r>
              <a:rPr lang="de-DE" dirty="0"/>
              <a:t>durch SMK-Mittel </a:t>
            </a:r>
            <a:r>
              <a:rPr lang="de-DE"/>
              <a:t>(2027: </a:t>
            </a:r>
            <a:r>
              <a:rPr lang="de-DE" dirty="0"/>
              <a:t>2.000 Euro pro Standort, 10.000 Euro für sachsenweite Angebote)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de-DE" b="1" dirty="0"/>
              <a:t>Vernetzung </a:t>
            </a:r>
            <a:r>
              <a:rPr lang="de-DE" dirty="0"/>
              <a:t>erfolgt regional, u. a. LaSuB, Polizeidirektionen, Medienpädagogische Zentren, Schulen, Jugendamt, Verbraucherzentrale Sachsen, Städtische Bibliotheken, medienpädagogischen Unterstützerinnen und Unterstützern usw.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de-DE" b="1" dirty="0"/>
              <a:t>Öffentlichkeitsarbeit</a:t>
            </a:r>
            <a:r>
              <a:rPr lang="de-DE" dirty="0"/>
              <a:t> über MeSax, Landespräventionsrat, Pressestellen etc.</a:t>
            </a:r>
          </a:p>
        </p:txBody>
      </p:sp>
    </p:spTree>
    <p:extLst>
      <p:ext uri="{BB962C8B-B14F-4D97-AF65-F5344CB8AC3E}">
        <p14:creationId xmlns:p14="http://schemas.microsoft.com/office/powerpoint/2010/main" val="34698061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G:\Ref32\001 - MEDIENBILDUNG SCHULE\1 - SMK-KONZEPTION Medienbildung\Öffentlichkeitsarbeit 2017\Illustration\2017-09-13_SMK-MEDIENBILDUNG_ST.pn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3"/>
          <a:stretch/>
        </p:blipFill>
        <p:spPr bwMode="auto">
          <a:xfrm flipH="1">
            <a:off x="0" y="3296647"/>
            <a:ext cx="9144000" cy="2235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3" descr="WelleOben"/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12649" y="3171420"/>
            <a:ext cx="9144000" cy="1708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467544" y="843558"/>
            <a:ext cx="6654800" cy="432048"/>
          </a:xfrm>
        </p:spPr>
        <p:txBody>
          <a:bodyPr/>
          <a:lstStyle/>
          <a:p>
            <a:r>
              <a:rPr lang="de-DE" dirty="0"/>
              <a:t>2. Netzwerktreffen SID - Zielstellung</a:t>
            </a:r>
          </a:p>
        </p:txBody>
      </p:sp>
      <p:sp>
        <p:nvSpPr>
          <p:cNvPr id="8" name="Inhaltsplatzhalter 2"/>
          <p:cNvSpPr>
            <a:spLocks noGrp="1"/>
          </p:cNvSpPr>
          <p:nvPr>
            <p:ph idx="1"/>
          </p:nvPr>
        </p:nvSpPr>
        <p:spPr>
          <a:xfrm>
            <a:off x="467544" y="1491630"/>
            <a:ext cx="8136136" cy="3879850"/>
          </a:xfrm>
        </p:spPr>
        <p:txBody>
          <a:bodyPr/>
          <a:lstStyle/>
          <a:p>
            <a:pPr lvl="0">
              <a:buClr>
                <a:srgbClr val="008444"/>
              </a:buClr>
            </a:pPr>
            <a:r>
              <a:rPr lang="de-DE" dirty="0">
                <a:solidFill>
                  <a:srgbClr val="333333"/>
                </a:solidFill>
              </a:rPr>
              <a:t>Austausch zur bisherigen standortspezifischen Vorgehensweise</a:t>
            </a:r>
          </a:p>
          <a:p>
            <a:r>
              <a:rPr lang="de-DE" dirty="0"/>
              <a:t>Bestehende Kooperationen vertiefen / verstätigen</a:t>
            </a:r>
          </a:p>
          <a:p>
            <a:r>
              <a:rPr lang="de-DE" dirty="0"/>
              <a:t>Netzwerke bilden / weiter ausbauen</a:t>
            </a:r>
          </a:p>
          <a:p>
            <a:r>
              <a:rPr lang="de-DE" dirty="0"/>
              <a:t>Angebote unterschiedlicher Player kennenlernen / voneinander lernen</a:t>
            </a:r>
          </a:p>
          <a:p>
            <a:r>
              <a:rPr lang="de-DE" dirty="0">
                <a:solidFill>
                  <a:srgbClr val="333333"/>
                </a:solidFill>
              </a:rPr>
              <a:t>Möglichkeiten der weiteren Zusammenarbeit diskutieren</a:t>
            </a:r>
          </a:p>
          <a:p>
            <a:r>
              <a:rPr lang="de-DE" dirty="0">
                <a:solidFill>
                  <a:srgbClr val="333333"/>
                </a:solidFill>
              </a:rPr>
              <a:t>Maßnahmen für Öffentlichkeitsarbeit / Werbung</a:t>
            </a:r>
            <a:r>
              <a:rPr lang="de-DE" b="1" dirty="0">
                <a:solidFill>
                  <a:srgbClr val="333333"/>
                </a:solidFill>
              </a:rPr>
              <a:t>  </a:t>
            </a:r>
            <a:br>
              <a:rPr lang="de-DE" b="1" dirty="0">
                <a:solidFill>
                  <a:srgbClr val="333333"/>
                </a:solidFill>
              </a:rPr>
            </a:br>
            <a:r>
              <a:rPr lang="de-DE" b="1" dirty="0">
                <a:solidFill>
                  <a:srgbClr val="333333"/>
                </a:solidFill>
              </a:rPr>
              <a:t>(Apropos Öffentlichkeitsarbeit: Fotoerlaubnis für die heutige Veranstaltung erbeten, ansonsten Kennzeichnung!)</a:t>
            </a:r>
          </a:p>
        </p:txBody>
      </p:sp>
    </p:spTree>
    <p:extLst>
      <p:ext uri="{BB962C8B-B14F-4D97-AF65-F5344CB8AC3E}">
        <p14:creationId xmlns:p14="http://schemas.microsoft.com/office/powerpoint/2010/main" val="4222671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G:\Ref32\001 - MEDIENBILDUNG SCHULE\1 - SMK-KONZEPTION Medienbildung\Öffentlichkeitsarbeit 2017\Illustration\2017-09-13_SMK-MEDIENBILDUNG_ST.pn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3"/>
          <a:stretch/>
        </p:blipFill>
        <p:spPr bwMode="auto">
          <a:xfrm flipH="1">
            <a:off x="0" y="3296647"/>
            <a:ext cx="9144000" cy="2235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3" descr="WelleOben"/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12649" y="3171420"/>
            <a:ext cx="9144000" cy="1708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17117" y="1144768"/>
            <a:ext cx="6654800" cy="432048"/>
          </a:xfrm>
        </p:spPr>
        <p:txBody>
          <a:bodyPr/>
          <a:lstStyle/>
          <a:p>
            <a:r>
              <a:rPr lang="de-DE" dirty="0">
                <a:hlinkClick r:id="rId5"/>
              </a:rPr>
              <a:t>www.mesax.de/sid</a:t>
            </a:r>
            <a:endParaRPr lang="de-DE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779662"/>
            <a:ext cx="2460299" cy="2460299"/>
          </a:xfrm>
          <a:prstGeom prst="rect">
            <a:avLst/>
          </a:prstGeom>
        </p:spPr>
      </p:pic>
      <p:sp>
        <p:nvSpPr>
          <p:cNvPr id="12" name="Titel 1"/>
          <p:cNvSpPr txBox="1">
            <a:spLocks/>
          </p:cNvSpPr>
          <p:nvPr/>
        </p:nvSpPr>
        <p:spPr bwMode="auto">
          <a:xfrm>
            <a:off x="417117" y="434837"/>
            <a:ext cx="6654800" cy="43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2"/>
                </a:solidFill>
                <a:latin typeface="Arial" charset="0"/>
                <a:ea typeface="ＭＳ Ｐゴシック" pitchFamily="1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2"/>
                </a:solidFill>
                <a:latin typeface="Arial" charset="0"/>
                <a:ea typeface="ＭＳ Ｐゴシック" pitchFamily="1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2"/>
                </a:solidFill>
                <a:latin typeface="Arial" charset="0"/>
                <a:ea typeface="ＭＳ Ｐゴシック" pitchFamily="1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2"/>
                </a:solidFill>
                <a:latin typeface="Arial" charset="0"/>
                <a:ea typeface="ＭＳ Ｐゴシック" pitchFamily="1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2"/>
                </a:solidFill>
                <a:latin typeface="Arial" charset="0"/>
                <a:ea typeface="ＭＳ Ｐゴシック" pitchFamily="1" charset="-128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2"/>
                </a:solidFill>
                <a:latin typeface="Arial" charset="0"/>
                <a:ea typeface="ＭＳ Ｐゴシック" pitchFamily="1" charset="-128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2"/>
                </a:solidFill>
                <a:latin typeface="Arial" charset="0"/>
                <a:ea typeface="ＭＳ Ｐゴシック" pitchFamily="1" charset="-128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2"/>
                </a:solidFill>
                <a:latin typeface="Arial" charset="0"/>
                <a:ea typeface="ＭＳ Ｐゴシック" pitchFamily="1" charset="-128"/>
              </a:defRPr>
            </a:lvl9pPr>
          </a:lstStyle>
          <a:p>
            <a:r>
              <a:rPr lang="de-DE" kern="0" dirty="0"/>
              <a:t>Safer Internet Day in Sachsen 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209204D7-894E-AED8-C70A-F9878CC3575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19872" y="1023352"/>
            <a:ext cx="4176464" cy="3391168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ABB7B38F-4A5A-44EA-4856-9383E09D7F2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97264" y="1620350"/>
            <a:ext cx="3495213" cy="2104534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828996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G:\Ref32\001 - MEDIENBILDUNG SCHULE\1 - SMK-KONZEPTION Medienbildung\Öffentlichkeitsarbeit 2017\Illustration\2017-09-13_SMK-MEDIENBILDUNG_ST.pn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3"/>
          <a:stretch/>
        </p:blipFill>
        <p:spPr bwMode="auto">
          <a:xfrm flipH="1">
            <a:off x="0" y="3296647"/>
            <a:ext cx="9144000" cy="2235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3" descr="WelleOben"/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12649" y="3171420"/>
            <a:ext cx="9144000" cy="1708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17117" y="1131590"/>
            <a:ext cx="8475363" cy="3155174"/>
          </a:xfrm>
        </p:spPr>
        <p:txBody>
          <a:bodyPr/>
          <a:lstStyle/>
          <a:p>
            <a:pPr marL="0"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de-DE" sz="1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Ideenbörse</a:t>
            </a:r>
            <a:r>
              <a:rPr lang="de-DE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/ Austauschrunde (</a:t>
            </a:r>
            <a:r>
              <a:rPr lang="de-DE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Foyer)</a:t>
            </a:r>
            <a:br>
              <a:rPr lang="de-DE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br>
              <a:rPr lang="de-DE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de-DE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1. Vorstellung </a:t>
            </a:r>
            <a:r>
              <a:rPr lang="de-DE" sz="1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YOUkunft</a:t>
            </a:r>
            <a:r>
              <a:rPr lang="de-DE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-Projekt</a:t>
            </a:r>
            <a:br>
              <a:rPr lang="de-DE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de-DE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2. SPREUWEIZEN - Nachrichten kritisch denken</a:t>
            </a:r>
            <a:br>
              <a:rPr lang="de-DE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de-DE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3. BARMER Durchblickt – digital in eine gesunde Zukunft</a:t>
            </a:r>
            <a:br>
              <a:rPr lang="de-DE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de-DE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4. Medienhummel - Projekttage Medienkompetenz in der Grundschule</a:t>
            </a:r>
            <a:br>
              <a:rPr lang="de-DE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de-DE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5. Fake News erkennen</a:t>
            </a:r>
            <a:br>
              <a:rPr lang="de-DE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de-DE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6. Wie bleibe ich schlauer als die KI? - Ein digitaler Workshop für Klasse 7/8</a:t>
            </a:r>
            <a:br>
              <a:rPr lang="de-DE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de-DE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7. Kopfsachen e.V. und "Mental²„</a:t>
            </a:r>
            <a:br>
              <a:rPr lang="de-DE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de-DE" sz="1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8. </a:t>
            </a:r>
            <a:r>
              <a:rPr lang="de-DE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Medienscouts im Einsatz</a:t>
            </a:r>
            <a:endParaRPr lang="de-DE" dirty="0"/>
          </a:p>
        </p:txBody>
      </p:sp>
      <p:sp>
        <p:nvSpPr>
          <p:cNvPr id="12" name="Titel 1"/>
          <p:cNvSpPr txBox="1">
            <a:spLocks/>
          </p:cNvSpPr>
          <p:nvPr/>
        </p:nvSpPr>
        <p:spPr bwMode="auto">
          <a:xfrm>
            <a:off x="417117" y="434837"/>
            <a:ext cx="6654800" cy="43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2"/>
                </a:solidFill>
                <a:latin typeface="Arial" charset="0"/>
                <a:ea typeface="ＭＳ Ｐゴシック" pitchFamily="1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2"/>
                </a:solidFill>
                <a:latin typeface="Arial" charset="0"/>
                <a:ea typeface="ＭＳ Ｐゴシック" pitchFamily="1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2"/>
                </a:solidFill>
                <a:latin typeface="Arial" charset="0"/>
                <a:ea typeface="ＭＳ Ｐゴシック" pitchFamily="1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2"/>
                </a:solidFill>
                <a:latin typeface="Arial" charset="0"/>
                <a:ea typeface="ＭＳ Ｐゴシック" pitchFamily="1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2"/>
                </a:solidFill>
                <a:latin typeface="Arial" charset="0"/>
                <a:ea typeface="ＭＳ Ｐゴシック" pitchFamily="1" charset="-128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2"/>
                </a:solidFill>
                <a:latin typeface="Arial" charset="0"/>
                <a:ea typeface="ＭＳ Ｐゴシック" pitchFamily="1" charset="-128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2"/>
                </a:solidFill>
                <a:latin typeface="Arial" charset="0"/>
                <a:ea typeface="ＭＳ Ｐゴシック" pitchFamily="1" charset="-128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2"/>
                </a:solidFill>
                <a:latin typeface="Arial" charset="0"/>
                <a:ea typeface="ＭＳ Ｐゴシック" pitchFamily="1" charset="-128"/>
              </a:defRPr>
            </a:lvl9pPr>
          </a:lstStyle>
          <a:p>
            <a:r>
              <a:rPr lang="de-DE" kern="0" dirty="0"/>
              <a:t>Safer Internet Day in Sachsen </a:t>
            </a:r>
          </a:p>
        </p:txBody>
      </p:sp>
    </p:spTree>
    <p:extLst>
      <p:ext uri="{BB962C8B-B14F-4D97-AF65-F5344CB8AC3E}">
        <p14:creationId xmlns:p14="http://schemas.microsoft.com/office/powerpoint/2010/main" val="41594739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G:\Ref32\001 - MEDIENBILDUNG SCHULE\1 - SMK-KONZEPTION Medienbildung\Öffentlichkeitsarbeit 2017\Illustration\2017-09-13_SMK-MEDIENBILDUNG_ST.pn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3"/>
          <a:stretch/>
        </p:blipFill>
        <p:spPr bwMode="auto">
          <a:xfrm flipH="1">
            <a:off x="0" y="3296647"/>
            <a:ext cx="9144000" cy="2235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3" descr="WelleOben"/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12649" y="3171420"/>
            <a:ext cx="9144000" cy="1708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17117" y="1063277"/>
            <a:ext cx="8475363" cy="3016946"/>
          </a:xfrm>
        </p:spPr>
        <p:txBody>
          <a:bodyPr/>
          <a:lstStyle/>
          <a:p>
            <a:pPr marL="0" indent="0">
              <a:lnSpc>
                <a:spcPct val="115000"/>
              </a:lnSpc>
              <a:spcBef>
                <a:spcPts val="300"/>
              </a:spcBef>
              <a:spcAft>
                <a:spcPts val="300"/>
              </a:spcAft>
            </a:pPr>
            <a:r>
              <a:rPr lang="de-DE" sz="1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Workshops</a:t>
            </a:r>
            <a:br>
              <a:rPr lang="de-DE" sz="1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de-DE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de-DE" sz="1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1. </a:t>
            </a:r>
            <a:r>
              <a:rPr lang="de-DE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Sicher im Netz - Multiplikatoren stärken </a:t>
            </a:r>
            <a:r>
              <a:rPr lang="de-DE" sz="1800" b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(Café)</a:t>
            </a:r>
            <a:br>
              <a:rPr lang="de-DE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r>
              <a:rPr lang="de-DE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2. Pathologischer Medienkonsum </a:t>
            </a:r>
            <a:r>
              <a:rPr lang="de-DE" sz="1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</a:t>
            </a:r>
            <a:r>
              <a:rPr lang="de-DE" sz="18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Juza</a:t>
            </a:r>
            <a:r>
              <a:rPr lang="de-DE" sz="1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-Raum – EG)</a:t>
            </a:r>
            <a:br>
              <a:rPr lang="de-DE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de-DE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3. Desinformation und Deepfakes </a:t>
            </a:r>
            <a:r>
              <a:rPr lang="de-DE" sz="1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(Gruppenraum E.09</a:t>
            </a:r>
            <a:r>
              <a:rPr lang="de-DE" sz="1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br>
              <a:rPr lang="de-DE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de-DE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4. Licht ins Dunkel! Dark Patterns erkennen und reflektieren </a:t>
            </a:r>
            <a:r>
              <a:rPr lang="de-DE" sz="1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</a:t>
            </a:r>
            <a:r>
              <a:rPr lang="de-DE" sz="1800" b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Gruppenraum E.10)</a:t>
            </a:r>
            <a:br>
              <a:rPr lang="de-DE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de-DE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5. Zwischen Followern und Fakten </a:t>
            </a:r>
            <a:r>
              <a:rPr lang="de-DE" sz="1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</a:t>
            </a:r>
            <a:r>
              <a:rPr lang="de-DE" sz="1800" b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Gruppenraum 1.09)</a:t>
            </a:r>
            <a:br>
              <a:rPr lang="de-DE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de-DE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6. Medienkompetenzförderung in der Schule: Großer Bedarf – keine Ressourcen</a:t>
            </a:r>
            <a:br>
              <a:rPr lang="de-DE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r>
              <a:rPr lang="de-DE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   </a:t>
            </a:r>
            <a:r>
              <a:rPr lang="de-DE" sz="1800" b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(Gruppenraum 1.10)</a:t>
            </a:r>
            <a:endParaRPr lang="de-DE" b="1" dirty="0"/>
          </a:p>
        </p:txBody>
      </p:sp>
      <p:sp>
        <p:nvSpPr>
          <p:cNvPr id="12" name="Titel 1"/>
          <p:cNvSpPr txBox="1">
            <a:spLocks/>
          </p:cNvSpPr>
          <p:nvPr/>
        </p:nvSpPr>
        <p:spPr bwMode="auto">
          <a:xfrm>
            <a:off x="417117" y="434837"/>
            <a:ext cx="6654800" cy="43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2"/>
                </a:solidFill>
                <a:latin typeface="Arial" charset="0"/>
                <a:ea typeface="ＭＳ Ｐゴシック" pitchFamily="1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2"/>
                </a:solidFill>
                <a:latin typeface="Arial" charset="0"/>
                <a:ea typeface="ＭＳ Ｐゴシック" pitchFamily="1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2"/>
                </a:solidFill>
                <a:latin typeface="Arial" charset="0"/>
                <a:ea typeface="ＭＳ Ｐゴシック" pitchFamily="1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2"/>
                </a:solidFill>
                <a:latin typeface="Arial" charset="0"/>
                <a:ea typeface="ＭＳ Ｐゴシック" pitchFamily="1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2"/>
                </a:solidFill>
                <a:latin typeface="Arial" charset="0"/>
                <a:ea typeface="ＭＳ Ｐゴシック" pitchFamily="1" charset="-128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2"/>
                </a:solidFill>
                <a:latin typeface="Arial" charset="0"/>
                <a:ea typeface="ＭＳ Ｐゴシック" pitchFamily="1" charset="-128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2"/>
                </a:solidFill>
                <a:latin typeface="Arial" charset="0"/>
                <a:ea typeface="ＭＳ Ｐゴシック" pitchFamily="1" charset="-128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2"/>
                </a:solidFill>
                <a:latin typeface="Arial" charset="0"/>
                <a:ea typeface="ＭＳ Ｐゴシック" pitchFamily="1" charset="-128"/>
              </a:defRPr>
            </a:lvl9pPr>
          </a:lstStyle>
          <a:p>
            <a:r>
              <a:rPr lang="de-DE" kern="0" dirty="0"/>
              <a:t>Safer Internet Day in Sachsen </a:t>
            </a:r>
          </a:p>
        </p:txBody>
      </p:sp>
    </p:spTree>
    <p:extLst>
      <p:ext uri="{BB962C8B-B14F-4D97-AF65-F5344CB8AC3E}">
        <p14:creationId xmlns:p14="http://schemas.microsoft.com/office/powerpoint/2010/main" val="37383995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G:\Ref32\001 - MEDIENBILDUNG SCHULE\1 - SMK-KONZEPTION Medienbildung\Öffentlichkeitsarbeit 2017\Illustration\2017-09-13_SMK-MEDIENBILDUNG_ST.pn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3"/>
          <a:stretch/>
        </p:blipFill>
        <p:spPr bwMode="auto">
          <a:xfrm flipH="1">
            <a:off x="0" y="3296647"/>
            <a:ext cx="9144000" cy="2235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3" descr="WelleOben"/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12649" y="3171420"/>
            <a:ext cx="9144000" cy="1708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494521" y="1220602"/>
            <a:ext cx="6654800" cy="1080120"/>
          </a:xfrm>
        </p:spPr>
        <p:txBody>
          <a:bodyPr/>
          <a:lstStyle/>
          <a:p>
            <a:r>
              <a:rPr lang="de-DE" dirty="0"/>
              <a:t>2. Netzwerktreffen SID – </a:t>
            </a:r>
            <a:br>
              <a:rPr lang="de-DE" dirty="0"/>
            </a:br>
            <a:r>
              <a:rPr lang="de-DE" dirty="0">
                <a:solidFill>
                  <a:srgbClr val="333333"/>
                </a:solidFill>
              </a:rPr>
              <a:t>Evaluation und Feedback </a:t>
            </a:r>
            <a:br>
              <a:rPr lang="de-DE" dirty="0">
                <a:solidFill>
                  <a:srgbClr val="333333"/>
                </a:solidFill>
              </a:rPr>
            </a:br>
            <a:endParaRPr lang="de-DE" dirty="0"/>
          </a:p>
        </p:txBody>
      </p:sp>
      <p:sp>
        <p:nvSpPr>
          <p:cNvPr id="8" name="Inhaltsplatzhalter 2"/>
          <p:cNvSpPr>
            <a:spLocks noGrp="1"/>
          </p:cNvSpPr>
          <p:nvPr>
            <p:ph idx="1"/>
          </p:nvPr>
        </p:nvSpPr>
        <p:spPr>
          <a:xfrm>
            <a:off x="503932" y="2637861"/>
            <a:ext cx="8136136" cy="1581402"/>
          </a:xfrm>
        </p:spPr>
        <p:txBody>
          <a:bodyPr/>
          <a:lstStyle/>
          <a:p>
            <a:pPr lvl="0">
              <a:buClr>
                <a:srgbClr val="008444"/>
              </a:buClr>
            </a:pPr>
            <a:endParaRPr lang="de-DE" dirty="0">
              <a:solidFill>
                <a:srgbClr val="333333"/>
              </a:solidFill>
            </a:endParaRPr>
          </a:p>
          <a:p>
            <a:pPr lvl="0">
              <a:buClr>
                <a:srgbClr val="008444"/>
              </a:buClr>
            </a:pPr>
            <a:endParaRPr lang="de-DE" dirty="0">
              <a:solidFill>
                <a:srgbClr val="333333"/>
              </a:solidFill>
            </a:endParaRPr>
          </a:p>
          <a:p>
            <a:pPr lvl="0">
              <a:buClr>
                <a:srgbClr val="008444"/>
              </a:buClr>
            </a:pPr>
            <a:r>
              <a:rPr lang="de-DE" sz="1800" u="sng" dirty="0">
                <a:solidFill>
                  <a:srgbClr val="0563C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https://t1p.de/sid-evaluation</a:t>
            </a:r>
            <a:endParaRPr lang="de-DE" dirty="0">
              <a:solidFill>
                <a:srgbClr val="333333"/>
              </a:solidFill>
            </a:endParaRP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0337C0AA-DBDD-8B9F-BC0D-0D57F8B6B92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9351" y="1077298"/>
            <a:ext cx="2964592" cy="2964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5852922"/>
      </p:ext>
    </p:extLst>
  </p:cSld>
  <p:clrMapOvr>
    <a:masterClrMapping/>
  </p:clrMapOvr>
</p:sld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9.png"/></Relationships>
</file>

<file path=ppt/theme/theme1.xml><?xml version="1.0" encoding="utf-8"?>
<a:theme xmlns:a="http://schemas.openxmlformats.org/drawingml/2006/main" name="SMK_BNE_16x9">
  <a:themeElements>
    <a:clrScheme name="Benutzerdefiniert 1">
      <a:dk1>
        <a:srgbClr val="333333"/>
      </a:dk1>
      <a:lt1>
        <a:srgbClr val="FFFFFF"/>
      </a:lt1>
      <a:dk2>
        <a:srgbClr val="000000"/>
      </a:dk2>
      <a:lt2>
        <a:srgbClr val="747678"/>
      </a:lt2>
      <a:accent1>
        <a:srgbClr val="008444"/>
      </a:accent1>
      <a:accent2>
        <a:srgbClr val="006751"/>
      </a:accent2>
      <a:accent3>
        <a:srgbClr val="FFFFFF"/>
      </a:accent3>
      <a:accent4>
        <a:srgbClr val="2A2A2A"/>
      </a:accent4>
      <a:accent5>
        <a:srgbClr val="AAC2B0"/>
      </a:accent5>
      <a:accent6>
        <a:srgbClr val="005D49"/>
      </a:accent6>
      <a:hlink>
        <a:srgbClr val="006332"/>
      </a:hlink>
      <a:folHlink>
        <a:srgbClr val="C9CAC8"/>
      </a:folHlink>
    </a:clrScheme>
    <a:fontScheme name="Folienmaster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altLang="de-D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1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altLang="de-D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1" charset="-128"/>
          </a:defRPr>
        </a:defPPr>
      </a:lstStyle>
    </a:lnDef>
  </a:objectDefaults>
  <a:extraClrSchemeLst>
    <a:extraClrScheme>
      <a:clrScheme name="Folienmaster 1">
        <a:dk1>
          <a:srgbClr val="333333"/>
        </a:dk1>
        <a:lt1>
          <a:srgbClr val="FFFFFF"/>
        </a:lt1>
        <a:dk2>
          <a:srgbClr val="000000"/>
        </a:dk2>
        <a:lt2>
          <a:srgbClr val="747678"/>
        </a:lt2>
        <a:accent1>
          <a:srgbClr val="008444"/>
        </a:accent1>
        <a:accent2>
          <a:srgbClr val="006751"/>
        </a:accent2>
        <a:accent3>
          <a:srgbClr val="FFFFFF"/>
        </a:accent3>
        <a:accent4>
          <a:srgbClr val="2A2A2A"/>
        </a:accent4>
        <a:accent5>
          <a:srgbClr val="AAC2B0"/>
        </a:accent5>
        <a:accent6>
          <a:srgbClr val="005D49"/>
        </a:accent6>
        <a:hlink>
          <a:srgbClr val="FFDC00"/>
        </a:hlink>
        <a:folHlink>
          <a:srgbClr val="C9CAC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olienmaster 2">
        <a:dk1>
          <a:srgbClr val="69BE28"/>
        </a:dk1>
        <a:lt1>
          <a:srgbClr val="FFFFFF"/>
        </a:lt1>
        <a:dk2>
          <a:srgbClr val="DD4814"/>
        </a:dk2>
        <a:lt2>
          <a:srgbClr val="981E32"/>
        </a:lt2>
        <a:accent1>
          <a:srgbClr val="FF7900"/>
        </a:accent1>
        <a:accent2>
          <a:srgbClr val="F8DE6E"/>
        </a:accent2>
        <a:accent3>
          <a:srgbClr val="FFFFFF"/>
        </a:accent3>
        <a:accent4>
          <a:srgbClr val="59A221"/>
        </a:accent4>
        <a:accent5>
          <a:srgbClr val="FFBEAA"/>
        </a:accent5>
        <a:accent6>
          <a:srgbClr val="E1C963"/>
        </a:accent6>
        <a:hlink>
          <a:srgbClr val="002664"/>
        </a:hlink>
        <a:folHlink>
          <a:srgbClr val="9B9B9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Folienmaster">
  <a:themeElements>
    <a:clrScheme name="1_Folienmaster 1">
      <a:dk1>
        <a:srgbClr val="333333"/>
      </a:dk1>
      <a:lt1>
        <a:srgbClr val="FFFFFF"/>
      </a:lt1>
      <a:dk2>
        <a:srgbClr val="000000"/>
      </a:dk2>
      <a:lt2>
        <a:srgbClr val="747678"/>
      </a:lt2>
      <a:accent1>
        <a:srgbClr val="008444"/>
      </a:accent1>
      <a:accent2>
        <a:srgbClr val="006751"/>
      </a:accent2>
      <a:accent3>
        <a:srgbClr val="FFFFFF"/>
      </a:accent3>
      <a:accent4>
        <a:srgbClr val="2A2A2A"/>
      </a:accent4>
      <a:accent5>
        <a:srgbClr val="AAC2B0"/>
      </a:accent5>
      <a:accent6>
        <a:srgbClr val="005D49"/>
      </a:accent6>
      <a:hlink>
        <a:srgbClr val="FFDC00"/>
      </a:hlink>
      <a:folHlink>
        <a:srgbClr val="C9CAC8"/>
      </a:folHlink>
    </a:clrScheme>
    <a:fontScheme name="1_Folienmaster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altLang="de-D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1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altLang="de-D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1" charset="-128"/>
          </a:defRPr>
        </a:defPPr>
      </a:lstStyle>
    </a:lnDef>
  </a:objectDefaults>
  <a:extraClrSchemeLst>
    <a:extraClrScheme>
      <a:clrScheme name="1_Folienmaster 1">
        <a:dk1>
          <a:srgbClr val="333333"/>
        </a:dk1>
        <a:lt1>
          <a:srgbClr val="FFFFFF"/>
        </a:lt1>
        <a:dk2>
          <a:srgbClr val="000000"/>
        </a:dk2>
        <a:lt2>
          <a:srgbClr val="747678"/>
        </a:lt2>
        <a:accent1>
          <a:srgbClr val="008444"/>
        </a:accent1>
        <a:accent2>
          <a:srgbClr val="006751"/>
        </a:accent2>
        <a:accent3>
          <a:srgbClr val="FFFFFF"/>
        </a:accent3>
        <a:accent4>
          <a:srgbClr val="2A2A2A"/>
        </a:accent4>
        <a:accent5>
          <a:srgbClr val="AAC2B0"/>
        </a:accent5>
        <a:accent6>
          <a:srgbClr val="005D49"/>
        </a:accent6>
        <a:hlink>
          <a:srgbClr val="FFDC00"/>
        </a:hlink>
        <a:folHlink>
          <a:srgbClr val="C9CAC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Folienmaster 2">
        <a:dk1>
          <a:srgbClr val="69BE28"/>
        </a:dk1>
        <a:lt1>
          <a:srgbClr val="FFFFFF"/>
        </a:lt1>
        <a:dk2>
          <a:srgbClr val="DD4814"/>
        </a:dk2>
        <a:lt2>
          <a:srgbClr val="981E32"/>
        </a:lt2>
        <a:accent1>
          <a:srgbClr val="FF7900"/>
        </a:accent1>
        <a:accent2>
          <a:srgbClr val="F8DE6E"/>
        </a:accent2>
        <a:accent3>
          <a:srgbClr val="FFFFFF"/>
        </a:accent3>
        <a:accent4>
          <a:srgbClr val="59A221"/>
        </a:accent4>
        <a:accent5>
          <a:srgbClr val="FFBEAA"/>
        </a:accent5>
        <a:accent6>
          <a:srgbClr val="E1C963"/>
        </a:accent6>
        <a:hlink>
          <a:srgbClr val="002664"/>
        </a:hlink>
        <a:folHlink>
          <a:srgbClr val="9B9B9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Design1">
  <a:themeElements>
    <a:clrScheme name="Kondensstreifen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01D17D"/>
      </a:accent1>
      <a:accent2>
        <a:srgbClr val="84C72A"/>
      </a:accent2>
      <a:accent3>
        <a:srgbClr val="E1D126"/>
      </a:accent3>
      <a:accent4>
        <a:srgbClr val="E29932"/>
      </a:accent4>
      <a:accent5>
        <a:srgbClr val="E56526"/>
      </a:accent5>
      <a:accent6>
        <a:srgbClr val="D63731"/>
      </a:accent6>
      <a:hlink>
        <a:srgbClr val="35FA7F"/>
      </a:hlink>
      <a:folHlink>
        <a:srgbClr val="BAFC85"/>
      </a:folHlink>
    </a:clrScheme>
    <a:fontScheme name="Kondensstreifen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densstreifen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sign1" id="{FF9179DD-F867-4935-994B-71CFC2409D2A}" vid="{9D6DBC4E-76AA-408A-8EBA-E8E6B47DF38A}"/>
    </a:ext>
  </a:extLst>
</a:theme>
</file>

<file path=ppt/theme/theme4.xml><?xml version="1.0" encoding="utf-8"?>
<a:theme xmlns:a="http://schemas.openxmlformats.org/drawingml/2006/main" name="2_Design1">
  <a:themeElements>
    <a:clrScheme name="Blau II">
      <a:dk1>
        <a:srgbClr val="000000"/>
      </a:dk1>
      <a:lt1>
        <a:srgbClr val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sign1" id="{05AADCD2-1232-451D-BE1A-54A3431D2A4B}" vid="{7E63294E-2A75-471F-B440-B09E4BE4FAC5}"/>
    </a:ext>
  </a:extLst>
</a:theme>
</file>

<file path=ppt/theme/theme5.xml><?xml version="1.0" encoding="utf-8"?>
<a:theme xmlns:a="http://schemas.openxmlformats.org/drawingml/2006/main" name="3_Design1">
  <a:themeElements>
    <a:clrScheme name="PhotoPortfolio">
      <a:dk1>
        <a:srgbClr val="72675A"/>
      </a:dk1>
      <a:lt1>
        <a:srgbClr val="184472"/>
      </a:lt1>
      <a:dk2>
        <a:srgbClr val="626262"/>
      </a:dk2>
      <a:lt2>
        <a:srgbClr val="C1C1C1"/>
      </a:lt2>
      <a:accent1>
        <a:srgbClr val="95ABBF"/>
      </a:accent1>
      <a:accent2>
        <a:srgbClr val="8FAC7A"/>
      </a:accent2>
      <a:accent3>
        <a:srgbClr val="C6C190"/>
      </a:accent3>
      <a:accent4>
        <a:srgbClr val="C2B18B"/>
      </a:accent4>
      <a:accent5>
        <a:srgbClr val="D9A774"/>
      </a:accent5>
      <a:accent6>
        <a:srgbClr val="B78367"/>
      </a:accent6>
      <a:hlink>
        <a:srgbClr val="0000FF"/>
      </a:hlink>
      <a:folHlink>
        <a:srgbClr val="FF00FF"/>
      </a:folHlink>
    </a:clrScheme>
    <a:fontScheme name="PhotoPortfolio">
      <a:majorFont>
        <a:latin typeface="Baskerville"/>
        <a:ea typeface="Baskerville"/>
        <a:cs typeface="Baskerville"/>
      </a:majorFont>
      <a:minorFont>
        <a:latin typeface="Cochin"/>
        <a:ea typeface="Cochin"/>
        <a:cs typeface="Cochin"/>
      </a:minorFont>
    </a:fontScheme>
    <a:fmtScheme name="PhotoPortfol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50800" dist="38100" dir="5400000" rotWithShape="0">
            <a:srgbClr val="000000">
              <a:alpha val="4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0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j-lt"/>
            <a:ea typeface="+mj-ea"/>
            <a:cs typeface="+mj-cs"/>
            <a:sym typeface="Baskervill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50800" cap="flat">
          <a:solidFill>
            <a:srgbClr val="515151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825500" rtl="0" fontAlgn="auto" latinLnBrk="0" hangingPunct="0">
          <a:lnSpc>
            <a:spcPct val="100000"/>
          </a:lnSpc>
          <a:spcBef>
            <a:spcPts val="5300"/>
          </a:spcBef>
          <a:spcAft>
            <a:spcPts val="0"/>
          </a:spcAft>
          <a:buClrTx/>
          <a:buSzTx/>
          <a:buFontTx/>
          <a:buNone/>
          <a:tabLst/>
          <a:defRPr kumimoji="0" sz="5600" b="0" i="0" u="none" strike="noStrike" cap="none" spc="0" normalizeH="0" baseline="0">
            <a:ln>
              <a:noFill/>
            </a:ln>
            <a:solidFill>
              <a:srgbClr val="72675A"/>
            </a:solidFill>
            <a:effectLst/>
            <a:uFillTx/>
            <a:latin typeface="+mj-lt"/>
            <a:ea typeface="+mj-ea"/>
            <a:cs typeface="+mj-cs"/>
            <a:sym typeface="Baskervill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  <a:extLst>
    <a:ext uri="{05A4C25C-085E-4340-85A3-A5531E510DB2}">
      <thm15:themeFamily xmlns:thm15="http://schemas.microsoft.com/office/thememl/2012/main" name="Design1" id="{134FE427-36FE-47B3-9B56-1D1C0AA71FF5}" vid="{9621E8A8-2345-45F3-9507-2C1FD67CE5C7}"/>
    </a:ext>
  </a:extLst>
</a:theme>
</file>

<file path=ppt/theme/theme6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4_Design1">
  <a:themeElements>
    <a:clrScheme name="Fetzen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Fetzen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Fetzen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sign1" id="{78388901-7153-43AF-BD1F-31DF3A88CCFF}" vid="{D133030C-BB37-47AE-95EF-E90D52BB5424}"/>
    </a:ext>
  </a:extLst>
</a:theme>
</file>

<file path=ppt/theme/theme8.xml><?xml version="1.0" encoding="utf-8"?>
<a:theme xmlns:a="http://schemas.openxmlformats.org/drawingml/2006/main" name="5_Design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sign1" id="{5A59783A-D563-4B45-93EF-34CD83C62060}" vid="{4EDB51AC-0FCA-42C7-AC4E-69F4E6AC9660}"/>
    </a:ext>
  </a:extLst>
</a:theme>
</file>

<file path=ppt/theme/theme9.xml><?xml version="1.0" encoding="utf-8"?>
<a:theme xmlns:a="http://schemas.openxmlformats.org/drawingml/2006/main" name="6_Design1">
  <a:themeElements>
    <a:clrScheme name="Custom 11">
      <a:dk1>
        <a:srgbClr val="262626"/>
      </a:dk1>
      <a:lt1>
        <a:sysClr val="window" lastClr="FFFFFF"/>
      </a:lt1>
      <a:dk2>
        <a:srgbClr val="2F333D"/>
      </a:dk2>
      <a:lt2>
        <a:srgbClr val="E9F3F3"/>
      </a:lt2>
      <a:accent1>
        <a:srgbClr val="1EBE9B"/>
      </a:accent1>
      <a:accent2>
        <a:srgbClr val="FD8686"/>
      </a:accent2>
      <a:accent3>
        <a:srgbClr val="0AC8AD"/>
      </a:accent3>
      <a:accent4>
        <a:srgbClr val="E69500"/>
      </a:accent4>
      <a:accent5>
        <a:srgbClr val="EC4E70"/>
      </a:accent5>
      <a:accent6>
        <a:srgbClr val="794DFF"/>
      </a:accent6>
      <a:hlink>
        <a:srgbClr val="3E8FF1"/>
      </a:hlink>
      <a:folHlink>
        <a:srgbClr val="939393"/>
      </a:folHlink>
    </a:clrScheme>
    <a:fontScheme name="Custom 23">
      <a:majorFont>
        <a:latin typeface="Posterama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sign1" id="{BA9C754D-0E93-44DC-8E9C-5E6913EDD04F}" vid="{DB14C66A-B5C5-4A9B-A384-5EBBFA500D39}"/>
    </a:ext>
  </a:extLst>
</a:theme>
</file>

<file path=ppt/theme/theme10.xml><?xml version="1.0" encoding="utf-8"?>
<a:theme xmlns:a="http://schemas.openxmlformats.org/drawingml/2006/main" name="7_Design1">
  <a:themeElements>
    <a:clrScheme name="SMK-Grundschülerin 1">
      <a:dk1>
        <a:srgbClr val="333333"/>
      </a:dk1>
      <a:lt1>
        <a:srgbClr val="FFFFFF"/>
      </a:lt1>
      <a:dk2>
        <a:srgbClr val="000000"/>
      </a:dk2>
      <a:lt2>
        <a:srgbClr val="747678"/>
      </a:lt2>
      <a:accent1>
        <a:srgbClr val="008444"/>
      </a:accent1>
      <a:accent2>
        <a:srgbClr val="006751"/>
      </a:accent2>
      <a:accent3>
        <a:srgbClr val="FFFFFF"/>
      </a:accent3>
      <a:accent4>
        <a:srgbClr val="2A2A2A"/>
      </a:accent4>
      <a:accent5>
        <a:srgbClr val="AAC2B0"/>
      </a:accent5>
      <a:accent6>
        <a:srgbClr val="005D49"/>
      </a:accent6>
      <a:hlink>
        <a:srgbClr val="FFDC00"/>
      </a:hlink>
      <a:folHlink>
        <a:srgbClr val="C9CAC8"/>
      </a:folHlink>
    </a:clrScheme>
    <a:fontScheme name="SMK-Grundschüleri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1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1" charset="-128"/>
          </a:defRPr>
        </a:defPPr>
      </a:lstStyle>
    </a:lnDef>
  </a:objectDefaults>
  <a:extraClrSchemeLst>
    <a:extraClrScheme>
      <a:clrScheme name="SMK-Grundschülerin 1">
        <a:dk1>
          <a:srgbClr val="333333"/>
        </a:dk1>
        <a:lt1>
          <a:srgbClr val="FFFFFF"/>
        </a:lt1>
        <a:dk2>
          <a:srgbClr val="000000"/>
        </a:dk2>
        <a:lt2>
          <a:srgbClr val="747678"/>
        </a:lt2>
        <a:accent1>
          <a:srgbClr val="008444"/>
        </a:accent1>
        <a:accent2>
          <a:srgbClr val="006751"/>
        </a:accent2>
        <a:accent3>
          <a:srgbClr val="FFFFFF"/>
        </a:accent3>
        <a:accent4>
          <a:srgbClr val="2A2A2A"/>
        </a:accent4>
        <a:accent5>
          <a:srgbClr val="AAC2B0"/>
        </a:accent5>
        <a:accent6>
          <a:srgbClr val="005D49"/>
        </a:accent6>
        <a:hlink>
          <a:srgbClr val="FFDC00"/>
        </a:hlink>
        <a:folHlink>
          <a:srgbClr val="C9CAC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MK-Grundschülerin 2">
        <a:dk1>
          <a:srgbClr val="69BE28"/>
        </a:dk1>
        <a:lt1>
          <a:srgbClr val="FFFFFF"/>
        </a:lt1>
        <a:dk2>
          <a:srgbClr val="DD4814"/>
        </a:dk2>
        <a:lt2>
          <a:srgbClr val="981E32"/>
        </a:lt2>
        <a:accent1>
          <a:srgbClr val="FF7900"/>
        </a:accent1>
        <a:accent2>
          <a:srgbClr val="F8DE6E"/>
        </a:accent2>
        <a:accent3>
          <a:srgbClr val="FFFFFF"/>
        </a:accent3>
        <a:accent4>
          <a:srgbClr val="59A221"/>
        </a:accent4>
        <a:accent5>
          <a:srgbClr val="FFBEAA"/>
        </a:accent5>
        <a:accent6>
          <a:srgbClr val="E1C963"/>
        </a:accent6>
        <a:hlink>
          <a:srgbClr val="002664"/>
        </a:hlink>
        <a:folHlink>
          <a:srgbClr val="9B9B9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Design1" id="{DA6E4BE5-A24E-4A34-A816-F81049C27975}" vid="{7E70718D-4172-43E5-A319-F94FD68BD215}"/>
    </a:ext>
  </a:extLst>
</a:theme>
</file>

<file path=ppt/theme/theme11.xml><?xml version="1.0" encoding="utf-8"?>
<a:theme xmlns:a="http://schemas.openxmlformats.org/drawingml/2006/main" name="Galerie">
  <a:themeElements>
    <a:clrScheme name="Galerie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erie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erie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12.xml><?xml version="1.0" encoding="utf-8"?>
<a:theme xmlns:a="http://schemas.openxmlformats.org/drawingml/2006/main" name="Dr.Weiß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.Weiß" id="{B1FF403F-7EFF-40AE-8695-EDF0927F5EE2}" vid="{3E0305A1-BD8D-45A6-B95B-BE2909E3A16B}"/>
    </a:ext>
  </a:extLst>
</a:theme>
</file>

<file path=ppt/theme/theme13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SMK_BNE_16x9</Template>
  <TotalTime>0</TotalTime>
  <Words>525</Words>
  <Application>Microsoft Office PowerPoint</Application>
  <PresentationFormat>Bildschirmpräsentation (16:9)</PresentationFormat>
  <Paragraphs>54</Paragraphs>
  <Slides>9</Slides>
  <Notes>9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14</vt:i4>
      </vt:variant>
      <vt:variant>
        <vt:lpstr>Design</vt:lpstr>
      </vt:variant>
      <vt:variant>
        <vt:i4>12</vt:i4>
      </vt:variant>
      <vt:variant>
        <vt:lpstr>Folientitel</vt:lpstr>
      </vt:variant>
      <vt:variant>
        <vt:i4>9</vt:i4>
      </vt:variant>
    </vt:vector>
  </HeadingPairs>
  <TitlesOfParts>
    <vt:vector size="35" baseType="lpstr">
      <vt:lpstr>Arial</vt:lpstr>
      <vt:lpstr>Arial Unicode MS</vt:lpstr>
      <vt:lpstr>Avenir Next LT Pro</vt:lpstr>
      <vt:lpstr>Baskerville</vt:lpstr>
      <vt:lpstr>Bradley Hand ITC TT-Bold</vt:lpstr>
      <vt:lpstr>Calibri</vt:lpstr>
      <vt:lpstr>Calibri Light</vt:lpstr>
      <vt:lpstr>Century Gothic</vt:lpstr>
      <vt:lpstr>Gill Sans MT</vt:lpstr>
      <vt:lpstr>Posterama</vt:lpstr>
      <vt:lpstr>Symbol</vt:lpstr>
      <vt:lpstr>Times New Roman</vt:lpstr>
      <vt:lpstr>Wingdings</vt:lpstr>
      <vt:lpstr>Wingdings 3</vt:lpstr>
      <vt:lpstr>SMK_BNE_16x9</vt:lpstr>
      <vt:lpstr>1_Folienmaster</vt:lpstr>
      <vt:lpstr>Design1</vt:lpstr>
      <vt:lpstr>2_Design1</vt:lpstr>
      <vt:lpstr>3_Design1</vt:lpstr>
      <vt:lpstr>Office</vt:lpstr>
      <vt:lpstr>4_Design1</vt:lpstr>
      <vt:lpstr>5_Design1</vt:lpstr>
      <vt:lpstr>6_Design1</vt:lpstr>
      <vt:lpstr>7_Design1</vt:lpstr>
      <vt:lpstr>Galerie</vt:lpstr>
      <vt:lpstr>Dr.Weiß</vt:lpstr>
      <vt:lpstr> 2. Netzwerktreffen  „Safer Internet Day in Sachsen“ 6. Oktober 2026</vt:lpstr>
      <vt:lpstr>Tagesordnung </vt:lpstr>
      <vt:lpstr>PowerPoint-Präsentation</vt:lpstr>
      <vt:lpstr>Safer Internet Day – Sachstand</vt:lpstr>
      <vt:lpstr>2. Netzwerktreffen SID - Zielstellung</vt:lpstr>
      <vt:lpstr>www.mesax.de/sid</vt:lpstr>
      <vt:lpstr>Ideenbörse / Austauschrunde (Foyer)  1. Vorstellung YOUkunft-Projekt 2. SPREUWEIZEN - Nachrichten kritisch denken 3. BARMER Durchblickt – digital in eine gesunde Zukunft 4. Medienhummel - Projekttage Medienkompetenz in der Grundschule 5. Fake News erkennen 6. Wie bleibe ich schlauer als die KI? - Ein digitaler Workshop für Klasse 7/8 7. Kopfsachen e.V. und "Mental²„ 8. Medienscouts im Einsatz</vt:lpstr>
      <vt:lpstr>Workshops  1. Sicher im Netz - Multiplikatoren stärken (Café) 2. Pathologischer Medienkonsum (Juza-Raum – EG) 3. Desinformation und Deepfakes (Gruppenraum E.09) 4. Licht ins Dunkel! Dark Patterns erkennen und reflektieren (Gruppenraum E.10) 5. Zwischen Followern und Fakten (Gruppenraum 1.09) 6. Medienkompetenzförderung in der Schule: Großer Bedarf – keine Ressourcen     (Gruppenraum 1.10)</vt:lpstr>
      <vt:lpstr>2. Netzwerktreffen SID –  Evaluation und Feedback  </vt:lpstr>
    </vt:vector>
  </TitlesOfParts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2021-10-26T13:26:23Z</dcterms:created>
  <dcterms:modified xsi:type="dcterms:W3CDTF">2026-10-05T09:15:23Z</dcterms:modified>
</cp:coreProperties>
</file>